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9" r:id="rId12"/>
    <p:sldId id="266" r:id="rId13"/>
    <p:sldId id="267" r:id="rId14"/>
    <p:sldId id="268" r:id="rId15"/>
    <p:sldId id="273" r:id="rId16"/>
    <p:sldId id="270" r:id="rId17"/>
    <p:sldId id="271" r:id="rId18"/>
    <p:sldId id="272" r:id="rId19"/>
    <p:sldId id="274" r:id="rId20"/>
    <p:sldId id="275" r:id="rId21"/>
    <p:sldId id="277" r:id="rId22"/>
    <p:sldId id="278" r:id="rId23"/>
    <p:sldId id="280" r:id="rId24"/>
    <p:sldId id="279" r:id="rId25"/>
    <p:sldId id="281" r:id="rId26"/>
    <p:sldId id="284" r:id="rId27"/>
    <p:sldId id="282" r:id="rId28"/>
    <p:sldId id="283" r:id="rId29"/>
    <p:sldId id="29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305" r:id="rId42"/>
    <p:sldId id="297" r:id="rId43"/>
    <p:sldId id="299" r:id="rId44"/>
    <p:sldId id="298" r:id="rId45"/>
    <p:sldId id="300" r:id="rId46"/>
    <p:sldId id="301" r:id="rId47"/>
    <p:sldId id="303" r:id="rId48"/>
    <p:sldId id="304" r:id="rId49"/>
    <p:sldId id="306" r:id="rId50"/>
    <p:sldId id="30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a Ghassemi" userId="13870a8fba196050" providerId="LiveId" clId="{25CDD7F2-0FE2-4E25-AB20-BDE81DA5AD2D}"/>
    <pc:docChg chg="undo custSel mod addSld delSld modSld sldOrd">
      <pc:chgData name="Sia Ghassemi" userId="13870a8fba196050" providerId="LiveId" clId="{25CDD7F2-0FE2-4E25-AB20-BDE81DA5AD2D}" dt="2020-10-30T03:27:13.915" v="4359" actId="47"/>
      <pc:docMkLst>
        <pc:docMk/>
      </pc:docMkLst>
      <pc:sldChg chg="modSp mod">
        <pc:chgData name="Sia Ghassemi" userId="13870a8fba196050" providerId="LiveId" clId="{25CDD7F2-0FE2-4E25-AB20-BDE81DA5AD2D}" dt="2020-10-30T00:37:42.760" v="494" actId="20577"/>
        <pc:sldMkLst>
          <pc:docMk/>
          <pc:sldMk cId="2466579759" sldId="264"/>
        </pc:sldMkLst>
        <pc:spChg chg="mod">
          <ac:chgData name="Sia Ghassemi" userId="13870a8fba196050" providerId="LiveId" clId="{25CDD7F2-0FE2-4E25-AB20-BDE81DA5AD2D}" dt="2020-10-30T00:37:42.760" v="494" actId="20577"/>
          <ac:spMkLst>
            <pc:docMk/>
            <pc:sldMk cId="2466579759" sldId="264"/>
            <ac:spMk id="7174" creationId="{79EDC571-F516-44EC-B073-D9D7329803AF}"/>
          </ac:spMkLst>
        </pc:spChg>
      </pc:sldChg>
      <pc:sldChg chg="addSp delSp modSp mod setBg">
        <pc:chgData name="Sia Ghassemi" userId="13870a8fba196050" providerId="LiveId" clId="{25CDD7F2-0FE2-4E25-AB20-BDE81DA5AD2D}" dt="2020-10-29T23:46:10.656" v="1"/>
        <pc:sldMkLst>
          <pc:docMk/>
          <pc:sldMk cId="3699708053" sldId="274"/>
        </pc:sldMkLst>
        <pc:spChg chg="mo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2" creationId="{BFEE0498-2ED3-42F9-924F-AFA833D408A0}"/>
          </ac:spMkLst>
        </pc:spChg>
        <pc:spChg chg="del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3" creationId="{0016DBB0-DACE-49EB-95FE-A49DCCCA06AD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9" creationId="{ECAF1E58-D170-4EF3-8E1A-992DA3688FC2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1" creationId="{3EACCB19-3F29-416E-BD93-24BDDE3739C5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3" creationId="{39C41423-F9F7-4333-A541-61582D3D23E3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5" creationId="{A66DA090-6BD9-45CC-B782-02767069BFB3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7" creationId="{BA9F93AF-9489-4B8A-AA6B-1B00D3CA68C2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19" creationId="{2F459F0B-865B-481D-9AC3-15C76A336007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21" creationId="{61CDB3A6-B686-4E1D-AD52-3DC038A45EE3}"/>
          </ac:spMkLst>
        </pc:spChg>
        <pc:spChg chg="add">
          <ac:chgData name="Sia Ghassemi" userId="13870a8fba196050" providerId="LiveId" clId="{25CDD7F2-0FE2-4E25-AB20-BDE81DA5AD2D}" dt="2020-10-29T23:44:56.611" v="0" actId="26606"/>
          <ac:spMkLst>
            <pc:docMk/>
            <pc:sldMk cId="3699708053" sldId="274"/>
            <ac:spMk id="23" creationId="{3D38E400-4F30-481D-A5DC-5AA21A2CB8A1}"/>
          </ac:spMkLst>
        </pc:spChg>
        <pc:graphicFrameChg chg="add mod">
          <ac:chgData name="Sia Ghassemi" userId="13870a8fba196050" providerId="LiveId" clId="{25CDD7F2-0FE2-4E25-AB20-BDE81DA5AD2D}" dt="2020-10-29T23:46:10.656" v="1"/>
          <ac:graphicFrameMkLst>
            <pc:docMk/>
            <pc:sldMk cId="3699708053" sldId="274"/>
            <ac:graphicFrameMk id="5" creationId="{7E2010C7-68FD-4CB1-8EEE-CDECAECFAFAB}"/>
          </ac:graphicFrameMkLst>
        </pc:graphicFrameChg>
      </pc:sldChg>
      <pc:sldChg chg="addSp delSp modSp new mod setBg setClrOvrMap">
        <pc:chgData name="Sia Ghassemi" userId="13870a8fba196050" providerId="LiveId" clId="{25CDD7F2-0FE2-4E25-AB20-BDE81DA5AD2D}" dt="2020-10-29T23:52:41.980" v="30" actId="26606"/>
        <pc:sldMkLst>
          <pc:docMk/>
          <pc:sldMk cId="1417432483" sldId="275"/>
        </pc:sldMkLst>
        <pc:spChg chg="mod">
          <ac:chgData name="Sia Ghassemi" userId="13870a8fba196050" providerId="LiveId" clId="{25CDD7F2-0FE2-4E25-AB20-BDE81DA5AD2D}" dt="2020-10-29T23:52:41.980" v="30" actId="26606"/>
          <ac:spMkLst>
            <pc:docMk/>
            <pc:sldMk cId="1417432483" sldId="275"/>
            <ac:spMk id="2" creationId="{FDFF228C-F533-4898-A283-3F79201FC920}"/>
          </ac:spMkLst>
        </pc:spChg>
        <pc:spChg chg="mod">
          <ac:chgData name="Sia Ghassemi" userId="13870a8fba196050" providerId="LiveId" clId="{25CDD7F2-0FE2-4E25-AB20-BDE81DA5AD2D}" dt="2020-10-29T23:52:41.980" v="30" actId="26606"/>
          <ac:spMkLst>
            <pc:docMk/>
            <pc:sldMk cId="1417432483" sldId="275"/>
            <ac:spMk id="3" creationId="{9323745E-8C63-43DE-B39C-E7D57D36B684}"/>
          </ac:spMkLst>
        </pc:spChg>
        <pc:spChg chg="add">
          <ac:chgData name="Sia Ghassemi" userId="13870a8fba196050" providerId="LiveId" clId="{25CDD7F2-0FE2-4E25-AB20-BDE81DA5AD2D}" dt="2020-10-29T23:52:41.980" v="30" actId="26606"/>
          <ac:spMkLst>
            <pc:docMk/>
            <pc:sldMk cId="1417432483" sldId="275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29T23:52:41.980" v="30" actId="26606"/>
          <ac:grpSpMkLst>
            <pc:docMk/>
            <pc:sldMk cId="1417432483" sldId="275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29T23:52:41.980" v="30" actId="26606"/>
          <ac:grpSpMkLst>
            <pc:docMk/>
            <pc:sldMk cId="1417432483" sldId="275"/>
            <ac:grpSpMk id="19" creationId="{F1ECA4FE-7D2F-4576-B767-3A5F5ABFE90F}"/>
          </ac:grpSpMkLst>
        </pc:grpChg>
        <pc:picChg chg="add del">
          <ac:chgData name="Sia Ghassemi" userId="13870a8fba196050" providerId="LiveId" clId="{25CDD7F2-0FE2-4E25-AB20-BDE81DA5AD2D}" dt="2020-10-29T23:52:41.900" v="29" actId="26606"/>
          <ac:picMkLst>
            <pc:docMk/>
            <pc:sldMk cId="1417432483" sldId="275"/>
            <ac:picMk id="7" creationId="{94E4B4FB-A4AC-498D-8141-E3EB379F0864}"/>
          </ac:picMkLst>
        </pc:picChg>
        <pc:cxnChg chg="add">
          <ac:chgData name="Sia Ghassemi" userId="13870a8fba196050" providerId="LiveId" clId="{25CDD7F2-0FE2-4E25-AB20-BDE81DA5AD2D}" dt="2020-10-29T23:52:41.980" v="30" actId="26606"/>
          <ac:cxnSpMkLst>
            <pc:docMk/>
            <pc:sldMk cId="1417432483" sldId="275"/>
            <ac:cxnSpMk id="23" creationId="{E81F53E2-F556-42FA-8D24-113839EE19F8}"/>
          </ac:cxnSpMkLst>
        </pc:cxnChg>
      </pc:sldChg>
      <pc:sldChg chg="addSp delSp modSp new del mod">
        <pc:chgData name="Sia Ghassemi" userId="13870a8fba196050" providerId="LiveId" clId="{25CDD7F2-0FE2-4E25-AB20-BDE81DA5AD2D}" dt="2020-10-30T00:12:32.712" v="327" actId="2696"/>
        <pc:sldMkLst>
          <pc:docMk/>
          <pc:sldMk cId="1074541102" sldId="276"/>
        </pc:sldMkLst>
        <pc:spChg chg="mod">
          <ac:chgData name="Sia Ghassemi" userId="13870a8fba196050" providerId="LiveId" clId="{25CDD7F2-0FE2-4E25-AB20-BDE81DA5AD2D}" dt="2020-10-30T00:00:27.263" v="56" actId="20577"/>
          <ac:spMkLst>
            <pc:docMk/>
            <pc:sldMk cId="1074541102" sldId="276"/>
            <ac:spMk id="2" creationId="{A7253ADD-D011-405D-9464-78D4397949DE}"/>
          </ac:spMkLst>
        </pc:spChg>
        <pc:spChg chg="del">
          <ac:chgData name="Sia Ghassemi" userId="13870a8fba196050" providerId="LiveId" clId="{25CDD7F2-0FE2-4E25-AB20-BDE81DA5AD2D}" dt="2020-10-29T23:59:00.626" v="42"/>
          <ac:spMkLst>
            <pc:docMk/>
            <pc:sldMk cId="1074541102" sldId="276"/>
            <ac:spMk id="3" creationId="{46AAFD41-5D89-4436-A922-3FB9C87189AF}"/>
          </ac:spMkLst>
        </pc:spChg>
        <pc:picChg chg="add mod">
          <ac:chgData name="Sia Ghassemi" userId="13870a8fba196050" providerId="LiveId" clId="{25CDD7F2-0FE2-4E25-AB20-BDE81DA5AD2D}" dt="2020-10-29T23:59:12.220" v="46" actId="1076"/>
          <ac:picMkLst>
            <pc:docMk/>
            <pc:sldMk cId="1074541102" sldId="276"/>
            <ac:picMk id="14338" creationId="{86A45FCA-8D2D-487A-8C0C-B753D306ABE8}"/>
          </ac:picMkLst>
        </pc:picChg>
        <pc:picChg chg="add del">
          <ac:chgData name="Sia Ghassemi" userId="13870a8fba196050" providerId="LiveId" clId="{25CDD7F2-0FE2-4E25-AB20-BDE81DA5AD2D}" dt="2020-10-30T00:06:18.229" v="215" actId="478"/>
          <ac:picMkLst>
            <pc:docMk/>
            <pc:sldMk cId="1074541102" sldId="276"/>
            <ac:picMk id="14340" creationId="{A7332926-30FC-4B3A-A0E1-C6D479447D27}"/>
          </ac:picMkLst>
        </pc:picChg>
      </pc:sldChg>
      <pc:sldChg chg="addSp delSp modSp new mod setBg setClrOvrMap">
        <pc:chgData name="Sia Ghassemi" userId="13870a8fba196050" providerId="LiveId" clId="{25CDD7F2-0FE2-4E25-AB20-BDE81DA5AD2D}" dt="2020-10-30T00:17:26.084" v="414" actId="20577"/>
        <pc:sldMkLst>
          <pc:docMk/>
          <pc:sldMk cId="3107740333" sldId="277"/>
        </pc:sldMkLst>
        <pc:spChg chg="mod">
          <ac:chgData name="Sia Ghassemi" userId="13870a8fba196050" providerId="LiveId" clId="{25CDD7F2-0FE2-4E25-AB20-BDE81DA5AD2D}" dt="2020-10-30T00:17:26.084" v="414" actId="20577"/>
          <ac:spMkLst>
            <pc:docMk/>
            <pc:sldMk cId="3107740333" sldId="277"/>
            <ac:spMk id="2" creationId="{690194BE-5261-4C5F-A438-676DD13BBAEC}"/>
          </ac:spMkLst>
        </pc:spChg>
        <pc:spChg chg="add del mod">
          <ac:chgData name="Sia Ghassemi" userId="13870a8fba196050" providerId="LiveId" clId="{25CDD7F2-0FE2-4E25-AB20-BDE81DA5AD2D}" dt="2020-10-30T00:07:32.346" v="296" actId="26606"/>
          <ac:spMkLst>
            <pc:docMk/>
            <pc:sldMk cId="3107740333" sldId="277"/>
            <ac:spMk id="3" creationId="{5190B08C-F5A5-4534-AAA3-E8F0A6A5C639}"/>
          </ac:spMkLst>
        </pc:spChg>
        <pc:spChg chg="add del">
          <ac:chgData name="Sia Ghassemi" userId="13870a8fba196050" providerId="LiveId" clId="{25CDD7F2-0FE2-4E25-AB20-BDE81DA5AD2D}" dt="2020-10-30T00:08:21.833" v="298" actId="26606"/>
          <ac:spMkLst>
            <pc:docMk/>
            <pc:sldMk cId="3107740333" sldId="277"/>
            <ac:spMk id="8" creationId="{324E43EB-867C-4B35-9A5C-E435157C7297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9" creationId="{77DD88FE-01A0-4F04-99DC-2B1140F59BAA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1" creationId="{DA2E9868-C728-43FF-95CC-38902E5149FD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3" creationId="{212A5749-6A2A-4FAF-824E-16E9569B9A7B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5" creationId="{A2615BF4-8323-4853-9A41-09C4DFBC5CAF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7" creationId="{E68B4297-39F1-4DD7-A4EF-8E4E5011101D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19" creationId="{7DFAF1DD-0169-4D59-8646-8EFAD90F4983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21" creationId="{E45D7473-2985-4534-8629-4C76A5639CA9}"/>
          </ac:spMkLst>
        </pc:spChg>
        <pc:spChg chg="add del mod">
          <ac:chgData name="Sia Ghassemi" userId="13870a8fba196050" providerId="LiveId" clId="{25CDD7F2-0FE2-4E25-AB20-BDE81DA5AD2D}" dt="2020-10-30T00:10:30.251" v="322" actId="478"/>
          <ac:spMkLst>
            <pc:docMk/>
            <pc:sldMk cId="3107740333" sldId="277"/>
            <ac:spMk id="22" creationId="{06E2A3DE-4B9D-414A-8CFF-9E484CE172D3}"/>
          </ac:spMkLst>
        </pc:spChg>
        <pc:spChg chg="add del">
          <ac:chgData name="Sia Ghassemi" userId="13870a8fba196050" providerId="LiveId" clId="{25CDD7F2-0FE2-4E25-AB20-BDE81DA5AD2D}" dt="2020-10-30T00:07:30.601" v="293" actId="26606"/>
          <ac:spMkLst>
            <pc:docMk/>
            <pc:sldMk cId="3107740333" sldId="277"/>
            <ac:spMk id="23" creationId="{2B8277BD-4019-4E99-866A-1EA4007EC07B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5" creationId="{ECAF1E58-D170-4EF3-8E1A-992DA3688FC2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6" creationId="{3EACCB19-3F29-416E-BD93-24BDDE3739C5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7" creationId="{39C41423-F9F7-4333-A541-61582D3D23E3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8" creationId="{A66DA090-6BD9-45CC-B782-02767069BFB3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29" creationId="{BA9F93AF-9489-4B8A-AA6B-1B00D3CA68C2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30" creationId="{2F459F0B-865B-481D-9AC3-15C76A336007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31" creationId="{61CDB3A6-B686-4E1D-AD52-3DC038A45EE3}"/>
          </ac:spMkLst>
        </pc:spChg>
        <pc:spChg chg="add del">
          <ac:chgData name="Sia Ghassemi" userId="13870a8fba196050" providerId="LiveId" clId="{25CDD7F2-0FE2-4E25-AB20-BDE81DA5AD2D}" dt="2020-10-30T00:07:32.290" v="295" actId="26606"/>
          <ac:spMkLst>
            <pc:docMk/>
            <pc:sldMk cId="3107740333" sldId="277"/>
            <ac:spMk id="32" creationId="{3D38E400-4F30-481D-A5DC-5AA21A2CB8A1}"/>
          </ac:spMkLst>
        </pc:spChg>
        <pc:spChg chg="add del mod">
          <ac:chgData name="Sia Ghassemi" userId="13870a8fba196050" providerId="LiveId" clId="{25CDD7F2-0FE2-4E25-AB20-BDE81DA5AD2D}" dt="2020-10-30T00:09:02.469" v="302" actId="26606"/>
          <ac:spMkLst>
            <pc:docMk/>
            <pc:sldMk cId="3107740333" sldId="277"/>
            <ac:spMk id="40" creationId="{5190B08C-F5A5-4534-AAA3-E8F0A6A5C639}"/>
          </ac:spMkLst>
        </pc:spChg>
        <pc:spChg chg="add del">
          <ac:chgData name="Sia Ghassemi" userId="13870a8fba196050" providerId="LiveId" clId="{25CDD7F2-0FE2-4E25-AB20-BDE81DA5AD2D}" dt="2020-10-30T00:09:02.469" v="302" actId="26606"/>
          <ac:spMkLst>
            <pc:docMk/>
            <pc:sldMk cId="3107740333" sldId="277"/>
            <ac:spMk id="83" creationId="{B6E07BC7-FAEA-458C-90C9-A68082FBB328}"/>
          </ac:spMkLst>
        </pc:spChg>
        <pc:spChg chg="add del">
          <ac:chgData name="Sia Ghassemi" userId="13870a8fba196050" providerId="LiveId" clId="{25CDD7F2-0FE2-4E25-AB20-BDE81DA5AD2D}" dt="2020-10-30T00:09:27.316" v="308" actId="26606"/>
          <ac:spMkLst>
            <pc:docMk/>
            <pc:sldMk cId="3107740333" sldId="277"/>
            <ac:spMk id="90" creationId="{4E87B50C-BA86-4F51-A3E5-EE1354FCE4CC}"/>
          </ac:spMkLst>
        </pc:spChg>
        <pc:spChg chg="add del">
          <ac:chgData name="Sia Ghassemi" userId="13870a8fba196050" providerId="LiveId" clId="{25CDD7F2-0FE2-4E25-AB20-BDE81DA5AD2D}" dt="2020-10-30T00:09:27.316" v="308" actId="26606"/>
          <ac:spMkLst>
            <pc:docMk/>
            <pc:sldMk cId="3107740333" sldId="277"/>
            <ac:spMk id="92" creationId="{E7DC5BDA-5569-44D1-B022-C75E74FC53AB}"/>
          </ac:spMkLst>
        </pc:spChg>
        <pc:spChg chg="add del">
          <ac:chgData name="Sia Ghassemi" userId="13870a8fba196050" providerId="LiveId" clId="{25CDD7F2-0FE2-4E25-AB20-BDE81DA5AD2D}" dt="2020-10-30T00:09:27.316" v="308" actId="26606"/>
          <ac:spMkLst>
            <pc:docMk/>
            <pc:sldMk cId="3107740333" sldId="277"/>
            <ac:spMk id="94" creationId="{D0125878-85CE-4A00-BA94-36987E341060}"/>
          </ac:spMkLst>
        </pc:spChg>
        <pc:spChg chg="add del">
          <ac:chgData name="Sia Ghassemi" userId="13870a8fba196050" providerId="LiveId" clId="{25CDD7F2-0FE2-4E25-AB20-BDE81DA5AD2D}" dt="2020-10-30T00:09:30.550" v="310" actId="26606"/>
          <ac:spMkLst>
            <pc:docMk/>
            <pc:sldMk cId="3107740333" sldId="277"/>
            <ac:spMk id="96" creationId="{4E87B50C-BA86-4F51-A3E5-EE1354FCE4CC}"/>
          </ac:spMkLst>
        </pc:spChg>
        <pc:spChg chg="add del">
          <ac:chgData name="Sia Ghassemi" userId="13870a8fba196050" providerId="LiveId" clId="{25CDD7F2-0FE2-4E25-AB20-BDE81DA5AD2D}" dt="2020-10-30T00:09:30.550" v="310" actId="26606"/>
          <ac:spMkLst>
            <pc:docMk/>
            <pc:sldMk cId="3107740333" sldId="277"/>
            <ac:spMk id="97" creationId="{E7DC5BDA-5569-44D1-B022-C75E74FC53AB}"/>
          </ac:spMkLst>
        </pc:spChg>
        <pc:spChg chg="add del">
          <ac:chgData name="Sia Ghassemi" userId="13870a8fba196050" providerId="LiveId" clId="{25CDD7F2-0FE2-4E25-AB20-BDE81DA5AD2D}" dt="2020-10-30T00:09:30.550" v="310" actId="26606"/>
          <ac:spMkLst>
            <pc:docMk/>
            <pc:sldMk cId="3107740333" sldId="277"/>
            <ac:spMk id="98" creationId="{D0125878-85CE-4A00-BA94-36987E341060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0" creationId="{8A4C1651-1AB9-4B1F-8020-0C800382CDE4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1" creationId="{8BDF8889-DC2F-468B-8D84-EA3774DB8263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2" creationId="{0B737594-8A0C-4859-9751-B0228F2DE43D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3" creationId="{501906CC-6BFC-48B1-9DD8-445641393F05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4" creationId="{635B1E5F-8D00-4445-8F34-CF83F6251672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5" creationId="{0BBEB8AA-5680-4F7C-B07D-AA0081EE085A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6" creationId="{5CA9E7EA-E610-4379-8563-950A70FB3534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7" creationId="{339C3DAC-A14C-4F71-BEDB-1F35E52531FB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8" creationId="{6BF07752-C1F8-453E-9A5D-A0390FA537A8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09" creationId="{E9270CE5-3BD6-4524-BBD4-3A633119188E}"/>
          </ac:spMkLst>
        </pc:spChg>
        <pc:spChg chg="add del">
          <ac:chgData name="Sia Ghassemi" userId="13870a8fba196050" providerId="LiveId" clId="{25CDD7F2-0FE2-4E25-AB20-BDE81DA5AD2D}" dt="2020-10-30T00:10:18.934" v="319" actId="26606"/>
          <ac:spMkLst>
            <pc:docMk/>
            <pc:sldMk cId="3107740333" sldId="277"/>
            <ac:spMk id="110" creationId="{C52526BD-E48D-43F7-9C76-F2033AF5E22D}"/>
          </ac:spMkLst>
        </pc:spChg>
        <pc:grpChg chg="add del">
          <ac:chgData name="Sia Ghassemi" userId="13870a8fba196050" providerId="LiveId" clId="{25CDD7F2-0FE2-4E25-AB20-BDE81DA5AD2D}" dt="2020-10-30T00:08:21.833" v="298" actId="26606"/>
          <ac:grpSpMkLst>
            <pc:docMk/>
            <pc:sldMk cId="3107740333" sldId="277"/>
            <ac:grpSpMk id="10" creationId="{01B1A260-8A72-4E08-82CC-DB3DB0A49F35}"/>
          </ac:grpSpMkLst>
        </pc:grpChg>
        <pc:grpChg chg="add del">
          <ac:chgData name="Sia Ghassemi" userId="13870a8fba196050" providerId="LiveId" clId="{25CDD7F2-0FE2-4E25-AB20-BDE81DA5AD2D}" dt="2020-10-30T00:09:02.469" v="302" actId="26606"/>
          <ac:grpSpMkLst>
            <pc:docMk/>
            <pc:sldMk cId="3107740333" sldId="277"/>
            <ac:grpSpMk id="71" creationId="{89674B87-B7AA-4FDD-B75B-0E6F82BFAB56}"/>
          </ac:grpSpMkLst>
        </pc:grpChg>
        <pc:graphicFrameChg chg="add del">
          <ac:chgData name="Sia Ghassemi" userId="13870a8fba196050" providerId="LiveId" clId="{25CDD7F2-0FE2-4E25-AB20-BDE81DA5AD2D}" dt="2020-10-30T00:07:26.222" v="291" actId="26606"/>
          <ac:graphicFrameMkLst>
            <pc:docMk/>
            <pc:sldMk cId="3107740333" sldId="277"/>
            <ac:graphicFrameMk id="5" creationId="{A16195CD-B0A1-48F0-9858-EBF8CD9E8F8F}"/>
          </ac:graphicFrameMkLst>
        </pc:graphicFrameChg>
        <pc:graphicFrameChg chg="add del">
          <ac:chgData name="Sia Ghassemi" userId="13870a8fba196050" providerId="LiveId" clId="{25CDD7F2-0FE2-4E25-AB20-BDE81DA5AD2D}" dt="2020-10-30T00:07:30.601" v="293" actId="26606"/>
          <ac:graphicFrameMkLst>
            <pc:docMk/>
            <pc:sldMk cId="3107740333" sldId="277"/>
            <ac:graphicFrameMk id="7" creationId="{F911721B-D46F-4816-9E16-6BA397B2A70F}"/>
          </ac:graphicFrameMkLst>
        </pc:graphicFrameChg>
        <pc:graphicFrameChg chg="add del">
          <ac:chgData name="Sia Ghassemi" userId="13870a8fba196050" providerId="LiveId" clId="{25CDD7F2-0FE2-4E25-AB20-BDE81DA5AD2D}" dt="2020-10-30T00:07:32.290" v="295" actId="26606"/>
          <ac:graphicFrameMkLst>
            <pc:docMk/>
            <pc:sldMk cId="3107740333" sldId="277"/>
            <ac:graphicFrameMk id="33" creationId="{AD56B088-5463-4549-8971-2D9333868E19}"/>
          </ac:graphicFrameMkLst>
        </pc:graphicFrameChg>
        <pc:graphicFrameChg chg="add mod">
          <ac:chgData name="Sia Ghassemi" userId="13870a8fba196050" providerId="LiveId" clId="{25CDD7F2-0FE2-4E25-AB20-BDE81DA5AD2D}" dt="2020-10-30T00:12:20.183" v="326" actId="12269"/>
          <ac:graphicFrameMkLst>
            <pc:docMk/>
            <pc:sldMk cId="3107740333" sldId="277"/>
            <ac:graphicFrameMk id="82" creationId="{99D70BF6-253A-4711-BEA4-66CDCDB62A83}"/>
          </ac:graphicFrameMkLst>
        </pc:graphicFrameChg>
        <pc:graphicFrameChg chg="add del mod ord modGraphic">
          <ac:chgData name="Sia Ghassemi" userId="13870a8fba196050" providerId="LiveId" clId="{25CDD7F2-0FE2-4E25-AB20-BDE81DA5AD2D}" dt="2020-10-30T00:10:21.847" v="320" actId="478"/>
          <ac:graphicFrameMkLst>
            <pc:docMk/>
            <pc:sldMk cId="3107740333" sldId="277"/>
            <ac:graphicFrameMk id="85" creationId="{582C62BE-BA97-443F-B9B1-9000A624DBAE}"/>
          </ac:graphicFrameMkLst>
        </pc:graphicFrameChg>
        <pc:picChg chg="add del">
          <ac:chgData name="Sia Ghassemi" userId="13870a8fba196050" providerId="LiveId" clId="{25CDD7F2-0FE2-4E25-AB20-BDE81DA5AD2D}" dt="2020-10-30T00:09:16.327" v="304" actId="21"/>
          <ac:picMkLst>
            <pc:docMk/>
            <pc:sldMk cId="3107740333" sldId="277"/>
            <ac:picMk id="4" creationId="{BD6314E6-DF39-495B-9CF0-58576976FA16}"/>
          </ac:picMkLst>
        </pc:picChg>
        <pc:picChg chg="add del mod">
          <ac:chgData name="Sia Ghassemi" userId="13870a8fba196050" providerId="LiveId" clId="{25CDD7F2-0FE2-4E25-AB20-BDE81DA5AD2D}" dt="2020-10-30T00:10:21.847" v="320" actId="478"/>
          <ac:picMkLst>
            <pc:docMk/>
            <pc:sldMk cId="3107740333" sldId="277"/>
            <ac:picMk id="6" creationId="{A2888721-7E30-4507-BB7F-6A3BC9EAD950}"/>
          </ac:picMkLst>
        </pc:picChg>
        <pc:picChg chg="add mod">
          <ac:chgData name="Sia Ghassemi" userId="13870a8fba196050" providerId="LiveId" clId="{25CDD7F2-0FE2-4E25-AB20-BDE81DA5AD2D}" dt="2020-10-30T00:10:40.001" v="323" actId="1076"/>
          <ac:picMkLst>
            <pc:docMk/>
            <pc:sldMk cId="3107740333" sldId="277"/>
            <ac:picMk id="84" creationId="{B89A7231-F9F6-4F0F-9B8E-1553A736B383}"/>
          </ac:picMkLst>
        </pc:picChg>
        <pc:picChg chg="add del mod">
          <ac:chgData name="Sia Ghassemi" userId="13870a8fba196050" providerId="LiveId" clId="{25CDD7F2-0FE2-4E25-AB20-BDE81DA5AD2D}" dt="2020-10-30T00:08:39.973" v="299" actId="478"/>
          <ac:picMkLst>
            <pc:docMk/>
            <pc:sldMk cId="3107740333" sldId="277"/>
            <ac:picMk id="15362" creationId="{78899066-DC3A-4A51-A864-7E6D3531DB67}"/>
          </ac:picMkLst>
        </pc:picChg>
        <pc:picChg chg="add del">
          <ac:chgData name="Sia Ghassemi" userId="13870a8fba196050" providerId="LiveId" clId="{25CDD7F2-0FE2-4E25-AB20-BDE81DA5AD2D}" dt="2020-10-30T00:08:53.454" v="301" actId="21"/>
          <ac:picMkLst>
            <pc:docMk/>
            <pc:sldMk cId="3107740333" sldId="277"/>
            <ac:picMk id="15364" creationId="{498DE9AC-4B03-4B07-8573-EFBE939F33E4}"/>
          </ac:picMkLst>
        </pc:picChg>
      </pc:sldChg>
      <pc:sldChg chg="addSp delSp modSp new mod">
        <pc:chgData name="Sia Ghassemi" userId="13870a8fba196050" providerId="LiveId" clId="{25CDD7F2-0FE2-4E25-AB20-BDE81DA5AD2D}" dt="2020-10-30T00:20:10.260" v="430" actId="1076"/>
        <pc:sldMkLst>
          <pc:docMk/>
          <pc:sldMk cId="979879016" sldId="278"/>
        </pc:sldMkLst>
        <pc:spChg chg="mod">
          <ac:chgData name="Sia Ghassemi" userId="13870a8fba196050" providerId="LiveId" clId="{25CDD7F2-0FE2-4E25-AB20-BDE81DA5AD2D}" dt="2020-10-30T00:17:42.643" v="426" actId="20577"/>
          <ac:spMkLst>
            <pc:docMk/>
            <pc:sldMk cId="979879016" sldId="278"/>
            <ac:spMk id="2" creationId="{B99172BF-F03E-4058-934D-A4C564CAF355}"/>
          </ac:spMkLst>
        </pc:spChg>
        <pc:spChg chg="del mod">
          <ac:chgData name="Sia Ghassemi" userId="13870a8fba196050" providerId="LiveId" clId="{25CDD7F2-0FE2-4E25-AB20-BDE81DA5AD2D}" dt="2020-10-30T00:18:18.821" v="427"/>
          <ac:spMkLst>
            <pc:docMk/>
            <pc:sldMk cId="979879016" sldId="278"/>
            <ac:spMk id="3" creationId="{2739592F-DAC2-42D8-939E-086AD3ABF162}"/>
          </ac:spMkLst>
        </pc:spChg>
        <pc:picChg chg="add mod">
          <ac:chgData name="Sia Ghassemi" userId="13870a8fba196050" providerId="LiveId" clId="{25CDD7F2-0FE2-4E25-AB20-BDE81DA5AD2D}" dt="2020-10-30T00:20:10.260" v="430" actId="1076"/>
          <ac:picMkLst>
            <pc:docMk/>
            <pc:sldMk cId="979879016" sldId="278"/>
            <ac:picMk id="16386" creationId="{328439C4-8F29-487D-8932-6DB220AEB71C}"/>
          </ac:picMkLst>
        </pc:picChg>
      </pc:sldChg>
      <pc:sldChg chg="addSp delSp modSp new mod setBg">
        <pc:chgData name="Sia Ghassemi" userId="13870a8fba196050" providerId="LiveId" clId="{25CDD7F2-0FE2-4E25-AB20-BDE81DA5AD2D}" dt="2020-10-30T00:41:27.898" v="604" actId="20577"/>
        <pc:sldMkLst>
          <pc:docMk/>
          <pc:sldMk cId="159238915" sldId="279"/>
        </pc:sldMkLst>
        <pc:spChg chg="mod">
          <ac:chgData name="Sia Ghassemi" userId="13870a8fba196050" providerId="LiveId" clId="{25CDD7F2-0FE2-4E25-AB20-BDE81DA5AD2D}" dt="2020-10-30T00:40:46.133" v="522" actId="26606"/>
          <ac:spMkLst>
            <pc:docMk/>
            <pc:sldMk cId="159238915" sldId="279"/>
            <ac:spMk id="2" creationId="{5071FC7A-C3B3-4408-88A2-963972297C5D}"/>
          </ac:spMkLst>
        </pc:spChg>
        <pc:spChg chg="del">
          <ac:chgData name="Sia Ghassemi" userId="13870a8fba196050" providerId="LiveId" clId="{25CDD7F2-0FE2-4E25-AB20-BDE81DA5AD2D}" dt="2020-10-30T00:21:04.223" v="455"/>
          <ac:spMkLst>
            <pc:docMk/>
            <pc:sldMk cId="159238915" sldId="279"/>
            <ac:spMk id="3" creationId="{822CFD90-6F21-48EC-B81F-C0BCAEACEF37}"/>
          </ac:spMkLst>
        </pc:spChg>
        <pc:spChg chg="add">
          <ac:chgData name="Sia Ghassemi" userId="13870a8fba196050" providerId="LiveId" clId="{25CDD7F2-0FE2-4E25-AB20-BDE81DA5AD2D}" dt="2020-10-30T00:40:46.133" v="522" actId="26606"/>
          <ac:spMkLst>
            <pc:docMk/>
            <pc:sldMk cId="159238915" sldId="279"/>
            <ac:spMk id="87" creationId="{5014FF2D-4863-43AA-82A7-958E9F743951}"/>
          </ac:spMkLst>
        </pc:spChg>
        <pc:spChg chg="add del">
          <ac:chgData name="Sia Ghassemi" userId="13870a8fba196050" providerId="LiveId" clId="{25CDD7F2-0FE2-4E25-AB20-BDE81DA5AD2D}" dt="2020-10-30T00:31:02.199" v="458"/>
          <ac:spMkLst>
            <pc:docMk/>
            <pc:sldMk cId="159238915" sldId="279"/>
            <ac:spMk id="17414" creationId="{B84B20EF-99A4-4B5E-91CD-3CECE6EB5CB9}"/>
          </ac:spMkLst>
        </pc:spChg>
        <pc:spChg chg="add mod">
          <ac:chgData name="Sia Ghassemi" userId="13870a8fba196050" providerId="LiveId" clId="{25CDD7F2-0FE2-4E25-AB20-BDE81DA5AD2D}" dt="2020-10-30T00:41:27.898" v="604" actId="20577"/>
          <ac:spMkLst>
            <pc:docMk/>
            <pc:sldMk cId="159238915" sldId="279"/>
            <ac:spMk id="17416" creationId="{73DEA9A3-396D-4D99-9E29-39824B3B56B2}"/>
          </ac:spMkLst>
        </pc:spChg>
        <pc:grpChg chg="add">
          <ac:chgData name="Sia Ghassemi" userId="13870a8fba196050" providerId="LiveId" clId="{25CDD7F2-0FE2-4E25-AB20-BDE81DA5AD2D}" dt="2020-10-30T00:40:46.133" v="522" actId="26606"/>
          <ac:grpSpMkLst>
            <pc:docMk/>
            <pc:sldMk cId="159238915" sldId="279"/>
            <ac:grpSpMk id="75" creationId="{353BC003-D6B7-4BF0-937D-4A015F6DEB15}"/>
          </ac:grpSpMkLst>
        </pc:grpChg>
        <pc:picChg chg="add del mod">
          <ac:chgData name="Sia Ghassemi" userId="13870a8fba196050" providerId="LiveId" clId="{25CDD7F2-0FE2-4E25-AB20-BDE81DA5AD2D}" dt="2020-10-30T00:30:40.090" v="457" actId="478"/>
          <ac:picMkLst>
            <pc:docMk/>
            <pc:sldMk cId="159238915" sldId="279"/>
            <ac:picMk id="17410" creationId="{A12EC903-0EF7-41D6-9829-59B4B23D3D94}"/>
          </ac:picMkLst>
        </pc:picChg>
        <pc:picChg chg="add mod">
          <ac:chgData name="Sia Ghassemi" userId="13870a8fba196050" providerId="LiveId" clId="{25CDD7F2-0FE2-4E25-AB20-BDE81DA5AD2D}" dt="2020-10-30T00:40:46.133" v="522" actId="26606"/>
          <ac:picMkLst>
            <pc:docMk/>
            <pc:sldMk cId="159238915" sldId="279"/>
            <ac:picMk id="17412" creationId="{9B0E3B47-42F5-4456-8F0A-876AD0623D5C}"/>
          </ac:picMkLst>
        </pc:picChg>
      </pc:sldChg>
      <pc:sldChg chg="addSp delSp modSp new mod setBg">
        <pc:chgData name="Sia Ghassemi" userId="13870a8fba196050" providerId="LiveId" clId="{25CDD7F2-0FE2-4E25-AB20-BDE81DA5AD2D}" dt="2020-10-30T00:40:38.047" v="521" actId="20577"/>
        <pc:sldMkLst>
          <pc:docMk/>
          <pc:sldMk cId="1305890638" sldId="280"/>
        </pc:sldMkLst>
        <pc:spChg chg="mod">
          <ac:chgData name="Sia Ghassemi" userId="13870a8fba196050" providerId="LiveId" clId="{25CDD7F2-0FE2-4E25-AB20-BDE81DA5AD2D}" dt="2020-10-30T00:40:38.047" v="521" actId="20577"/>
          <ac:spMkLst>
            <pc:docMk/>
            <pc:sldMk cId="1305890638" sldId="280"/>
            <ac:spMk id="2" creationId="{C562F697-E269-449D-853F-EBA546916A7D}"/>
          </ac:spMkLst>
        </pc:spChg>
        <pc:spChg chg="del">
          <ac:chgData name="Sia Ghassemi" userId="13870a8fba196050" providerId="LiveId" clId="{25CDD7F2-0FE2-4E25-AB20-BDE81DA5AD2D}" dt="2020-10-30T00:39:37.993" v="510"/>
          <ac:spMkLst>
            <pc:docMk/>
            <pc:sldMk cId="1305890638" sldId="280"/>
            <ac:spMk id="3" creationId="{A7A4CF9E-948D-4E3C-83C1-7C2837A557AF}"/>
          </ac:spMkLst>
        </pc:spChg>
        <pc:spChg chg="add del mod">
          <ac:chgData name="Sia Ghassemi" userId="13870a8fba196050" providerId="LiveId" clId="{25CDD7F2-0FE2-4E25-AB20-BDE81DA5AD2D}" dt="2020-10-30T00:40:22.612" v="515"/>
          <ac:spMkLst>
            <pc:docMk/>
            <pc:sldMk cId="1305890638" sldId="280"/>
            <ac:spMk id="4" creationId="{E682ED43-0A5D-4BDE-B5EE-AF7321339549}"/>
          </ac:spMkLst>
        </pc:spChg>
        <pc:spChg chg="add">
          <ac:chgData name="Sia Ghassemi" userId="13870a8fba196050" providerId="LiveId" clId="{25CDD7F2-0FE2-4E25-AB20-BDE81DA5AD2D}" dt="2020-10-30T00:40:33.492" v="519" actId="26606"/>
          <ac:spMkLst>
            <pc:docMk/>
            <pc:sldMk cId="1305890638" sldId="280"/>
            <ac:spMk id="84" creationId="{5669AB50-4CAD-4D10-A09A-A0C01AF9E6F6}"/>
          </ac:spMkLst>
        </pc:spChg>
        <pc:grpChg chg="add">
          <ac:chgData name="Sia Ghassemi" userId="13870a8fba196050" providerId="LiveId" clId="{25CDD7F2-0FE2-4E25-AB20-BDE81DA5AD2D}" dt="2020-10-30T00:40:33.492" v="519" actId="26606"/>
          <ac:grpSpMkLst>
            <pc:docMk/>
            <pc:sldMk cId="1305890638" sldId="280"/>
            <ac:grpSpMk id="75" creationId="{5A992EA8-A2AE-480C-BFF9-7B134643975C}"/>
          </ac:grpSpMkLst>
        </pc:grpChg>
        <pc:grpChg chg="add">
          <ac:chgData name="Sia Ghassemi" userId="13870a8fba196050" providerId="LiveId" clId="{25CDD7F2-0FE2-4E25-AB20-BDE81DA5AD2D}" dt="2020-10-30T00:40:33.492" v="519" actId="26606"/>
          <ac:grpSpMkLst>
            <pc:docMk/>
            <pc:sldMk cId="1305890638" sldId="280"/>
            <ac:grpSpMk id="86" creationId="{68B27BBA-AE99-4D00-A26E-0B49DA4B37AC}"/>
          </ac:grpSpMkLst>
        </pc:grpChg>
        <pc:picChg chg="add del mod">
          <ac:chgData name="Sia Ghassemi" userId="13870a8fba196050" providerId="LiveId" clId="{25CDD7F2-0FE2-4E25-AB20-BDE81DA5AD2D}" dt="2020-10-30T00:40:19.870" v="514" actId="478"/>
          <ac:picMkLst>
            <pc:docMk/>
            <pc:sldMk cId="1305890638" sldId="280"/>
            <ac:picMk id="18434" creationId="{A036BC55-D92C-44D9-9401-9A9818D36909}"/>
          </ac:picMkLst>
        </pc:picChg>
        <pc:picChg chg="add del">
          <ac:chgData name="Sia Ghassemi" userId="13870a8fba196050" providerId="LiveId" clId="{25CDD7F2-0FE2-4E25-AB20-BDE81DA5AD2D}" dt="2020-10-30T00:40:19.870" v="514" actId="478"/>
          <ac:picMkLst>
            <pc:docMk/>
            <pc:sldMk cId="1305890638" sldId="280"/>
            <ac:picMk id="18436" creationId="{BC07600B-BE93-4257-9985-10C55CA62C83}"/>
          </ac:picMkLst>
        </pc:picChg>
        <pc:picChg chg="add mod">
          <ac:chgData name="Sia Ghassemi" userId="13870a8fba196050" providerId="LiveId" clId="{25CDD7F2-0FE2-4E25-AB20-BDE81DA5AD2D}" dt="2020-10-30T00:40:33.492" v="519" actId="26606"/>
          <ac:picMkLst>
            <pc:docMk/>
            <pc:sldMk cId="1305890638" sldId="280"/>
            <ac:picMk id="18438" creationId="{D2AC3664-BC4D-4AD4-8EB6-756DEBAFC745}"/>
          </ac:picMkLst>
        </pc:picChg>
      </pc:sldChg>
      <pc:sldChg chg="addSp delSp modSp new mod setBg">
        <pc:chgData name="Sia Ghassemi" userId="13870a8fba196050" providerId="LiveId" clId="{25CDD7F2-0FE2-4E25-AB20-BDE81DA5AD2D}" dt="2020-10-30T00:45:16.396" v="636" actId="26606"/>
        <pc:sldMkLst>
          <pc:docMk/>
          <pc:sldMk cId="1425913221" sldId="281"/>
        </pc:sldMkLst>
        <pc:spChg chg="mod">
          <ac:chgData name="Sia Ghassemi" userId="13870a8fba196050" providerId="LiveId" clId="{25CDD7F2-0FE2-4E25-AB20-BDE81DA5AD2D}" dt="2020-10-30T00:45:16.396" v="636" actId="26606"/>
          <ac:spMkLst>
            <pc:docMk/>
            <pc:sldMk cId="1425913221" sldId="281"/>
            <ac:spMk id="2" creationId="{8ED24B7B-5DDA-455E-B97E-FA2D21824296}"/>
          </ac:spMkLst>
        </pc:spChg>
        <pc:spChg chg="del">
          <ac:chgData name="Sia Ghassemi" userId="13870a8fba196050" providerId="LiveId" clId="{25CDD7F2-0FE2-4E25-AB20-BDE81DA5AD2D}" dt="2020-10-30T00:44:59.039" v="633" actId="931"/>
          <ac:spMkLst>
            <pc:docMk/>
            <pc:sldMk cId="1425913221" sldId="281"/>
            <ac:spMk id="3" creationId="{BEE107E7-EC92-49F4-906B-E0A5A542FEA1}"/>
          </ac:spMkLst>
        </pc:spChg>
        <pc:spChg chg="add del">
          <ac:chgData name="Sia Ghassemi" userId="13870a8fba196050" providerId="LiveId" clId="{25CDD7F2-0FE2-4E25-AB20-BDE81DA5AD2D}" dt="2020-10-30T00:45:16.310" v="635" actId="26606"/>
          <ac:spMkLst>
            <pc:docMk/>
            <pc:sldMk cId="1425913221" sldId="281"/>
            <ac:spMk id="9" creationId="{0499EE41-0738-4ABE-9971-E63358732C4E}"/>
          </ac:spMkLst>
        </pc:spChg>
        <pc:spChg chg="add">
          <ac:chgData name="Sia Ghassemi" userId="13870a8fba196050" providerId="LiveId" clId="{25CDD7F2-0FE2-4E25-AB20-BDE81DA5AD2D}" dt="2020-10-30T00:45:16.396" v="636" actId="26606"/>
          <ac:spMkLst>
            <pc:docMk/>
            <pc:sldMk cId="1425913221" sldId="281"/>
            <ac:spMk id="19" creationId="{5669AB50-4CAD-4D10-A09A-A0C01AF9E6F6}"/>
          </ac:spMkLst>
        </pc:spChg>
        <pc:grpChg chg="add">
          <ac:chgData name="Sia Ghassemi" userId="13870a8fba196050" providerId="LiveId" clId="{25CDD7F2-0FE2-4E25-AB20-BDE81DA5AD2D}" dt="2020-10-30T00:45:16.396" v="636" actId="26606"/>
          <ac:grpSpMkLst>
            <pc:docMk/>
            <pc:sldMk cId="1425913221" sldId="281"/>
            <ac:grpSpMk id="10" creationId="{5A992EA8-A2AE-480C-BFF9-7B134643975C}"/>
          </ac:grpSpMkLst>
        </pc:grpChg>
        <pc:grpChg chg="add">
          <ac:chgData name="Sia Ghassemi" userId="13870a8fba196050" providerId="LiveId" clId="{25CDD7F2-0FE2-4E25-AB20-BDE81DA5AD2D}" dt="2020-10-30T00:45:16.396" v="636" actId="26606"/>
          <ac:grpSpMkLst>
            <pc:docMk/>
            <pc:sldMk cId="1425913221" sldId="281"/>
            <ac:grpSpMk id="21" creationId="{68B27BBA-AE99-4D00-A26E-0B49DA4B37AC}"/>
          </ac:grpSpMkLst>
        </pc:grpChg>
        <pc:picChg chg="add mod">
          <ac:chgData name="Sia Ghassemi" userId="13870a8fba196050" providerId="LiveId" clId="{25CDD7F2-0FE2-4E25-AB20-BDE81DA5AD2D}" dt="2020-10-30T00:45:16.396" v="636" actId="26606"/>
          <ac:picMkLst>
            <pc:docMk/>
            <pc:sldMk cId="1425913221" sldId="281"/>
            <ac:picMk id="5" creationId="{0B7F1B89-C7A3-4F65-BB24-54F5B16D4A31}"/>
          </ac:picMkLst>
        </pc:picChg>
      </pc:sldChg>
      <pc:sldChg chg="addSp delSp modSp new mod setBg">
        <pc:chgData name="Sia Ghassemi" userId="13870a8fba196050" providerId="LiveId" clId="{25CDD7F2-0FE2-4E25-AB20-BDE81DA5AD2D}" dt="2020-10-30T00:48:47.854" v="739" actId="26606"/>
        <pc:sldMkLst>
          <pc:docMk/>
          <pc:sldMk cId="818024674" sldId="282"/>
        </pc:sldMkLst>
        <pc:spChg chg="mod">
          <ac:chgData name="Sia Ghassemi" userId="13870a8fba196050" providerId="LiveId" clId="{25CDD7F2-0FE2-4E25-AB20-BDE81DA5AD2D}" dt="2020-10-30T00:48:47.854" v="739" actId="26606"/>
          <ac:spMkLst>
            <pc:docMk/>
            <pc:sldMk cId="818024674" sldId="282"/>
            <ac:spMk id="2" creationId="{B245C2D5-8474-41CE-B6B1-142B06E59BC0}"/>
          </ac:spMkLst>
        </pc:spChg>
        <pc:spChg chg="del">
          <ac:chgData name="Sia Ghassemi" userId="13870a8fba196050" providerId="LiveId" clId="{25CDD7F2-0FE2-4E25-AB20-BDE81DA5AD2D}" dt="2020-10-30T00:47:12.255" v="664"/>
          <ac:spMkLst>
            <pc:docMk/>
            <pc:sldMk cId="818024674" sldId="282"/>
            <ac:spMk id="3" creationId="{CE58D0BF-FE1C-4E35-BD10-82E4EE8E91E0}"/>
          </ac:spMkLst>
        </pc:spChg>
        <pc:spChg chg="add del">
          <ac:chgData name="Sia Ghassemi" userId="13870a8fba196050" providerId="LiveId" clId="{25CDD7F2-0FE2-4E25-AB20-BDE81DA5AD2D}" dt="2020-10-30T00:48:47.854" v="739" actId="26606"/>
          <ac:spMkLst>
            <pc:docMk/>
            <pc:sldMk cId="818024674" sldId="282"/>
            <ac:spMk id="85" creationId="{5014FF2D-4863-43AA-82A7-958E9F743951}"/>
          </ac:spMkLst>
        </pc:spChg>
        <pc:spChg chg="add del">
          <ac:chgData name="Sia Ghassemi" userId="13870a8fba196050" providerId="LiveId" clId="{25CDD7F2-0FE2-4E25-AB20-BDE81DA5AD2D}" dt="2020-10-30T00:48:43.023" v="733" actId="26606"/>
          <ac:spMkLst>
            <pc:docMk/>
            <pc:sldMk cId="818024674" sldId="282"/>
            <ac:spMk id="148" creationId="{5669AB50-4CAD-4D10-A09A-A0C01AF9E6F6}"/>
          </ac:spMkLst>
        </pc:spChg>
        <pc:spChg chg="add del mod">
          <ac:chgData name="Sia Ghassemi" userId="13870a8fba196050" providerId="LiveId" clId="{25CDD7F2-0FE2-4E25-AB20-BDE81DA5AD2D}" dt="2020-10-30T00:48:47.854" v="739" actId="26606"/>
          <ac:spMkLst>
            <pc:docMk/>
            <pc:sldMk cId="818024674" sldId="282"/>
            <ac:spMk id="19462" creationId="{8824089D-FFF3-4534-BD5E-D0B30286B87D}"/>
          </ac:spMkLst>
        </pc:spChg>
        <pc:grpChg chg="add del">
          <ac:chgData name="Sia Ghassemi" userId="13870a8fba196050" providerId="LiveId" clId="{25CDD7F2-0FE2-4E25-AB20-BDE81DA5AD2D}" dt="2020-10-30T00:48:47.854" v="739" actId="26606"/>
          <ac:grpSpMkLst>
            <pc:docMk/>
            <pc:sldMk cId="818024674" sldId="282"/>
            <ac:grpSpMk id="73" creationId="{353BC003-D6B7-4BF0-937D-4A015F6DEB15}"/>
          </ac:grpSpMkLst>
        </pc:grpChg>
        <pc:grpChg chg="add del">
          <ac:chgData name="Sia Ghassemi" userId="13870a8fba196050" providerId="LiveId" clId="{25CDD7F2-0FE2-4E25-AB20-BDE81DA5AD2D}" dt="2020-10-30T00:48:43.023" v="733" actId="26606"/>
          <ac:grpSpMkLst>
            <pc:docMk/>
            <pc:sldMk cId="818024674" sldId="282"/>
            <ac:grpSpMk id="139" creationId="{5A992EA8-A2AE-480C-BFF9-7B134643975C}"/>
          </ac:grpSpMkLst>
        </pc:grpChg>
        <pc:grpChg chg="add del">
          <ac:chgData name="Sia Ghassemi" userId="13870a8fba196050" providerId="LiveId" clId="{25CDD7F2-0FE2-4E25-AB20-BDE81DA5AD2D}" dt="2020-10-30T00:48:43.023" v="733" actId="26606"/>
          <ac:grpSpMkLst>
            <pc:docMk/>
            <pc:sldMk cId="818024674" sldId="282"/>
            <ac:grpSpMk id="150" creationId="{68B27BBA-AE99-4D00-A26E-0B49DA4B37AC}"/>
          </ac:grpSpMkLst>
        </pc:grpChg>
        <pc:picChg chg="add mod">
          <ac:chgData name="Sia Ghassemi" userId="13870a8fba196050" providerId="LiveId" clId="{25CDD7F2-0FE2-4E25-AB20-BDE81DA5AD2D}" dt="2020-10-30T00:48:47.854" v="739" actId="26606"/>
          <ac:picMkLst>
            <pc:docMk/>
            <pc:sldMk cId="818024674" sldId="282"/>
            <ac:picMk id="19458" creationId="{C8033EC1-E554-4891-93F0-CDF817B3CF13}"/>
          </ac:picMkLst>
        </pc:picChg>
      </pc:sldChg>
      <pc:sldChg chg="addSp delSp modSp new mod">
        <pc:chgData name="Sia Ghassemi" userId="13870a8fba196050" providerId="LiveId" clId="{25CDD7F2-0FE2-4E25-AB20-BDE81DA5AD2D}" dt="2020-10-30T00:49:21.602" v="771" actId="1076"/>
        <pc:sldMkLst>
          <pc:docMk/>
          <pc:sldMk cId="1257043562" sldId="283"/>
        </pc:sldMkLst>
        <pc:spChg chg="mod">
          <ac:chgData name="Sia Ghassemi" userId="13870a8fba196050" providerId="LiveId" clId="{25CDD7F2-0FE2-4E25-AB20-BDE81DA5AD2D}" dt="2020-10-30T00:49:05.547" v="768" actId="20577"/>
          <ac:spMkLst>
            <pc:docMk/>
            <pc:sldMk cId="1257043562" sldId="283"/>
            <ac:spMk id="2" creationId="{961A51F6-D55D-4F1F-9FF5-AE52AA0553B0}"/>
          </ac:spMkLst>
        </pc:spChg>
        <pc:spChg chg="del">
          <ac:chgData name="Sia Ghassemi" userId="13870a8fba196050" providerId="LiveId" clId="{25CDD7F2-0FE2-4E25-AB20-BDE81DA5AD2D}" dt="2020-10-30T00:49:15.885" v="769"/>
          <ac:spMkLst>
            <pc:docMk/>
            <pc:sldMk cId="1257043562" sldId="283"/>
            <ac:spMk id="3" creationId="{83E6CFF5-57EC-4479-A98C-3C2585D2425A}"/>
          </ac:spMkLst>
        </pc:spChg>
        <pc:picChg chg="add mod">
          <ac:chgData name="Sia Ghassemi" userId="13870a8fba196050" providerId="LiveId" clId="{25CDD7F2-0FE2-4E25-AB20-BDE81DA5AD2D}" dt="2020-10-30T00:49:21.602" v="771" actId="1076"/>
          <ac:picMkLst>
            <pc:docMk/>
            <pc:sldMk cId="1257043562" sldId="283"/>
            <ac:picMk id="20482" creationId="{55A51E6B-5090-4A1D-86A8-D82F5011481C}"/>
          </ac:picMkLst>
        </pc:picChg>
      </pc:sldChg>
      <pc:sldChg chg="modSp new mod ord">
        <pc:chgData name="Sia Ghassemi" userId="13870a8fba196050" providerId="LiveId" clId="{25CDD7F2-0FE2-4E25-AB20-BDE81DA5AD2D}" dt="2020-10-30T00:54:39.989" v="932" actId="114"/>
        <pc:sldMkLst>
          <pc:docMk/>
          <pc:sldMk cId="625200782" sldId="284"/>
        </pc:sldMkLst>
        <pc:spChg chg="mod">
          <ac:chgData name="Sia Ghassemi" userId="13870a8fba196050" providerId="LiveId" clId="{25CDD7F2-0FE2-4E25-AB20-BDE81DA5AD2D}" dt="2020-10-30T00:52:44.538" v="787" actId="20577"/>
          <ac:spMkLst>
            <pc:docMk/>
            <pc:sldMk cId="625200782" sldId="284"/>
            <ac:spMk id="2" creationId="{C0396FC7-CAD8-4F07-8434-563665FB790F}"/>
          </ac:spMkLst>
        </pc:spChg>
        <pc:spChg chg="mod">
          <ac:chgData name="Sia Ghassemi" userId="13870a8fba196050" providerId="LiveId" clId="{25CDD7F2-0FE2-4E25-AB20-BDE81DA5AD2D}" dt="2020-10-30T00:54:39.989" v="932" actId="114"/>
          <ac:spMkLst>
            <pc:docMk/>
            <pc:sldMk cId="625200782" sldId="284"/>
            <ac:spMk id="3" creationId="{AF2FFC5F-3048-4FB6-AEE4-27F5595A4DF3}"/>
          </ac:spMkLst>
        </pc:spChg>
      </pc:sldChg>
      <pc:sldChg chg="addSp delSp modSp new mod">
        <pc:chgData name="Sia Ghassemi" userId="13870a8fba196050" providerId="LiveId" clId="{25CDD7F2-0FE2-4E25-AB20-BDE81DA5AD2D}" dt="2020-10-30T00:55:36.393" v="957" actId="1076"/>
        <pc:sldMkLst>
          <pc:docMk/>
          <pc:sldMk cId="1956702828" sldId="285"/>
        </pc:sldMkLst>
        <pc:spChg chg="mod">
          <ac:chgData name="Sia Ghassemi" userId="13870a8fba196050" providerId="LiveId" clId="{25CDD7F2-0FE2-4E25-AB20-BDE81DA5AD2D}" dt="2020-10-30T00:55:12.410" v="951" actId="20577"/>
          <ac:spMkLst>
            <pc:docMk/>
            <pc:sldMk cId="1956702828" sldId="285"/>
            <ac:spMk id="2" creationId="{66A09500-E30B-44E4-B216-D3273F278688}"/>
          </ac:spMkLst>
        </pc:spChg>
        <pc:spChg chg="del">
          <ac:chgData name="Sia Ghassemi" userId="13870a8fba196050" providerId="LiveId" clId="{25CDD7F2-0FE2-4E25-AB20-BDE81DA5AD2D}" dt="2020-10-30T00:55:23.204" v="952"/>
          <ac:spMkLst>
            <pc:docMk/>
            <pc:sldMk cId="1956702828" sldId="285"/>
            <ac:spMk id="3" creationId="{C434D4A9-F1A3-4E34-B7E0-6BEFEBC5AF5F}"/>
          </ac:spMkLst>
        </pc:spChg>
        <pc:picChg chg="add mod">
          <ac:chgData name="Sia Ghassemi" userId="13870a8fba196050" providerId="LiveId" clId="{25CDD7F2-0FE2-4E25-AB20-BDE81DA5AD2D}" dt="2020-10-30T00:55:36.393" v="957" actId="1076"/>
          <ac:picMkLst>
            <pc:docMk/>
            <pc:sldMk cId="1956702828" sldId="285"/>
            <ac:picMk id="21506" creationId="{361F2CCD-AE7A-437E-8431-CFADD1C1CAAC}"/>
          </ac:picMkLst>
        </pc:picChg>
      </pc:sldChg>
      <pc:sldChg chg="addSp delSp modSp new mod">
        <pc:chgData name="Sia Ghassemi" userId="13870a8fba196050" providerId="LiveId" clId="{25CDD7F2-0FE2-4E25-AB20-BDE81DA5AD2D}" dt="2020-10-30T01:01:17.267" v="989" actId="1076"/>
        <pc:sldMkLst>
          <pc:docMk/>
          <pc:sldMk cId="398686548" sldId="286"/>
        </pc:sldMkLst>
        <pc:spChg chg="mod">
          <ac:chgData name="Sia Ghassemi" userId="13870a8fba196050" providerId="LiveId" clId="{25CDD7F2-0FE2-4E25-AB20-BDE81DA5AD2D}" dt="2020-10-30T00:57:27.529" v="977" actId="20577"/>
          <ac:spMkLst>
            <pc:docMk/>
            <pc:sldMk cId="398686548" sldId="286"/>
            <ac:spMk id="2" creationId="{8C01AB21-BB4B-429A-B981-923F5F682AB5}"/>
          </ac:spMkLst>
        </pc:spChg>
        <pc:spChg chg="del">
          <ac:chgData name="Sia Ghassemi" userId="13870a8fba196050" providerId="LiveId" clId="{25CDD7F2-0FE2-4E25-AB20-BDE81DA5AD2D}" dt="2020-10-30T00:57:54.393" v="978"/>
          <ac:spMkLst>
            <pc:docMk/>
            <pc:sldMk cId="398686548" sldId="286"/>
            <ac:spMk id="3" creationId="{56514829-071D-469B-827F-3524A4861195}"/>
          </ac:spMkLst>
        </pc:spChg>
        <pc:spChg chg="add del mod">
          <ac:chgData name="Sia Ghassemi" userId="13870a8fba196050" providerId="LiveId" clId="{25CDD7F2-0FE2-4E25-AB20-BDE81DA5AD2D}" dt="2020-10-30T01:01:03.646" v="985"/>
          <ac:spMkLst>
            <pc:docMk/>
            <pc:sldMk cId="398686548" sldId="286"/>
            <ac:spMk id="4" creationId="{FA32981A-825E-46E0-976E-85E6C4E90BEC}"/>
          </ac:spMkLst>
        </pc:spChg>
        <pc:picChg chg="add del mod">
          <ac:chgData name="Sia Ghassemi" userId="13870a8fba196050" providerId="LiveId" clId="{25CDD7F2-0FE2-4E25-AB20-BDE81DA5AD2D}" dt="2020-10-30T01:00:56.743" v="982" actId="478"/>
          <ac:picMkLst>
            <pc:docMk/>
            <pc:sldMk cId="398686548" sldId="286"/>
            <ac:picMk id="22530" creationId="{AD637EE5-6636-4269-9821-63B83478B81C}"/>
          </ac:picMkLst>
        </pc:picChg>
        <pc:picChg chg="add del">
          <ac:chgData name="Sia Ghassemi" userId="13870a8fba196050" providerId="LiveId" clId="{25CDD7F2-0FE2-4E25-AB20-BDE81DA5AD2D}" dt="2020-10-30T01:01:01.817" v="984"/>
          <ac:picMkLst>
            <pc:docMk/>
            <pc:sldMk cId="398686548" sldId="286"/>
            <ac:picMk id="22532" creationId="{4E390789-2F4A-4E5A-9D42-4EC6C278DB58}"/>
          </ac:picMkLst>
        </pc:picChg>
        <pc:picChg chg="add mod">
          <ac:chgData name="Sia Ghassemi" userId="13870a8fba196050" providerId="LiveId" clId="{25CDD7F2-0FE2-4E25-AB20-BDE81DA5AD2D}" dt="2020-10-30T01:01:17.267" v="989" actId="1076"/>
          <ac:picMkLst>
            <pc:docMk/>
            <pc:sldMk cId="398686548" sldId="286"/>
            <ac:picMk id="22534" creationId="{C7D7FA69-0BCE-475E-9D25-E81A909C8721}"/>
          </ac:picMkLst>
        </pc:picChg>
      </pc:sldChg>
      <pc:sldChg chg="addSp delSp modSp new mod">
        <pc:chgData name="Sia Ghassemi" userId="13870a8fba196050" providerId="LiveId" clId="{25CDD7F2-0FE2-4E25-AB20-BDE81DA5AD2D}" dt="2020-10-30T01:02:05.360" v="1021" actId="1076"/>
        <pc:sldMkLst>
          <pc:docMk/>
          <pc:sldMk cId="3859060347" sldId="287"/>
        </pc:sldMkLst>
        <pc:spChg chg="mod">
          <ac:chgData name="Sia Ghassemi" userId="13870a8fba196050" providerId="LiveId" clId="{25CDD7F2-0FE2-4E25-AB20-BDE81DA5AD2D}" dt="2020-10-30T01:01:37.964" v="1016" actId="20577"/>
          <ac:spMkLst>
            <pc:docMk/>
            <pc:sldMk cId="3859060347" sldId="287"/>
            <ac:spMk id="2" creationId="{1F43190A-640D-4481-B541-CD7255177A8B}"/>
          </ac:spMkLst>
        </pc:spChg>
        <pc:spChg chg="del">
          <ac:chgData name="Sia Ghassemi" userId="13870a8fba196050" providerId="LiveId" clId="{25CDD7F2-0FE2-4E25-AB20-BDE81DA5AD2D}" dt="2020-10-30T01:01:57.225" v="1017"/>
          <ac:spMkLst>
            <pc:docMk/>
            <pc:sldMk cId="3859060347" sldId="287"/>
            <ac:spMk id="3" creationId="{D9E745E2-9C3B-4985-B1AB-8B9A70DC4D32}"/>
          </ac:spMkLst>
        </pc:spChg>
        <pc:picChg chg="add mod">
          <ac:chgData name="Sia Ghassemi" userId="13870a8fba196050" providerId="LiveId" clId="{25CDD7F2-0FE2-4E25-AB20-BDE81DA5AD2D}" dt="2020-10-30T01:02:05.360" v="1021" actId="1076"/>
          <ac:picMkLst>
            <pc:docMk/>
            <pc:sldMk cId="3859060347" sldId="287"/>
            <ac:picMk id="23554" creationId="{E3FDA80D-0AE8-4F84-BE8A-BCD1CF4D9C9D}"/>
          </ac:picMkLst>
        </pc:picChg>
      </pc:sldChg>
      <pc:sldChg chg="addSp delSp modSp new mod">
        <pc:chgData name="Sia Ghassemi" userId="13870a8fba196050" providerId="LiveId" clId="{25CDD7F2-0FE2-4E25-AB20-BDE81DA5AD2D}" dt="2020-10-30T01:04:01.241" v="1048" actId="14100"/>
        <pc:sldMkLst>
          <pc:docMk/>
          <pc:sldMk cId="1332333840" sldId="288"/>
        </pc:sldMkLst>
        <pc:spChg chg="mod">
          <ac:chgData name="Sia Ghassemi" userId="13870a8fba196050" providerId="LiveId" clId="{25CDD7F2-0FE2-4E25-AB20-BDE81DA5AD2D}" dt="2020-10-30T01:03:34.431" v="1044" actId="20577"/>
          <ac:spMkLst>
            <pc:docMk/>
            <pc:sldMk cId="1332333840" sldId="288"/>
            <ac:spMk id="2" creationId="{16F101AD-1908-48A7-A6CB-F93EC1BB07FF}"/>
          </ac:spMkLst>
        </pc:spChg>
        <pc:spChg chg="del">
          <ac:chgData name="Sia Ghassemi" userId="13870a8fba196050" providerId="LiveId" clId="{25CDD7F2-0FE2-4E25-AB20-BDE81DA5AD2D}" dt="2020-10-30T01:03:54.431" v="1045"/>
          <ac:spMkLst>
            <pc:docMk/>
            <pc:sldMk cId="1332333840" sldId="288"/>
            <ac:spMk id="3" creationId="{9AE2881B-12BB-4507-B5EC-7EAADED1E19C}"/>
          </ac:spMkLst>
        </pc:spChg>
        <pc:picChg chg="add mod">
          <ac:chgData name="Sia Ghassemi" userId="13870a8fba196050" providerId="LiveId" clId="{25CDD7F2-0FE2-4E25-AB20-BDE81DA5AD2D}" dt="2020-10-30T01:04:01.241" v="1048" actId="14100"/>
          <ac:picMkLst>
            <pc:docMk/>
            <pc:sldMk cId="1332333840" sldId="288"/>
            <ac:picMk id="24578" creationId="{7231FAAE-D8FA-47DB-A93F-5AF6C7BC8CB9}"/>
          </ac:picMkLst>
        </pc:picChg>
      </pc:sldChg>
      <pc:sldChg chg="modSp new mod">
        <pc:chgData name="Sia Ghassemi" userId="13870a8fba196050" providerId="LiveId" clId="{25CDD7F2-0FE2-4E25-AB20-BDE81DA5AD2D}" dt="2020-10-30T01:11:44.030" v="1323" actId="20577"/>
        <pc:sldMkLst>
          <pc:docMk/>
          <pc:sldMk cId="3737832563" sldId="289"/>
        </pc:sldMkLst>
        <pc:spChg chg="mod">
          <ac:chgData name="Sia Ghassemi" userId="13870a8fba196050" providerId="LiveId" clId="{25CDD7F2-0FE2-4E25-AB20-BDE81DA5AD2D}" dt="2020-10-30T01:04:46.429" v="1072" actId="20577"/>
          <ac:spMkLst>
            <pc:docMk/>
            <pc:sldMk cId="3737832563" sldId="289"/>
            <ac:spMk id="2" creationId="{629186DD-23E4-4A1D-9BCA-E85E2788BDFD}"/>
          </ac:spMkLst>
        </pc:spChg>
        <pc:spChg chg="mod">
          <ac:chgData name="Sia Ghassemi" userId="13870a8fba196050" providerId="LiveId" clId="{25CDD7F2-0FE2-4E25-AB20-BDE81DA5AD2D}" dt="2020-10-30T01:11:44.030" v="1323" actId="20577"/>
          <ac:spMkLst>
            <pc:docMk/>
            <pc:sldMk cId="3737832563" sldId="289"/>
            <ac:spMk id="3" creationId="{888F0B1C-BB2C-48A8-8E87-72AFE489AAF8}"/>
          </ac:spMkLst>
        </pc:spChg>
      </pc:sldChg>
      <pc:sldChg chg="addSp delSp modSp new mod setBg delAnim modAnim">
        <pc:chgData name="Sia Ghassemi" userId="13870a8fba196050" providerId="LiveId" clId="{25CDD7F2-0FE2-4E25-AB20-BDE81DA5AD2D}" dt="2020-10-30T01:32:02.764" v="1582"/>
        <pc:sldMkLst>
          <pc:docMk/>
          <pc:sldMk cId="672611269" sldId="290"/>
        </pc:sldMkLst>
        <pc:spChg chg="mod">
          <ac:chgData name="Sia Ghassemi" userId="13870a8fba196050" providerId="LiveId" clId="{25CDD7F2-0FE2-4E25-AB20-BDE81DA5AD2D}" dt="2020-10-30T01:18:18.064" v="1378" actId="26606"/>
          <ac:spMkLst>
            <pc:docMk/>
            <pc:sldMk cId="672611269" sldId="290"/>
            <ac:spMk id="2" creationId="{EB6757D8-95E4-4855-9FCF-988E82AA1BCB}"/>
          </ac:spMkLst>
        </pc:spChg>
        <pc:spChg chg="del">
          <ac:chgData name="Sia Ghassemi" userId="13870a8fba196050" providerId="LiveId" clId="{25CDD7F2-0FE2-4E25-AB20-BDE81DA5AD2D}" dt="2020-10-30T01:18:10.227" v="1375"/>
          <ac:spMkLst>
            <pc:docMk/>
            <pc:sldMk cId="672611269" sldId="290"/>
            <ac:spMk id="3" creationId="{2150D777-6A3F-4803-A12B-10B7657EA29D}"/>
          </ac:spMkLst>
        </pc:spChg>
        <pc:spChg chg="add mod">
          <ac:chgData name="Sia Ghassemi" userId="13870a8fba196050" providerId="LiveId" clId="{25CDD7F2-0FE2-4E25-AB20-BDE81DA5AD2D}" dt="2020-10-30T01:20:38.612" v="1421" actId="14100"/>
          <ac:spMkLst>
            <pc:docMk/>
            <pc:sldMk cId="672611269" sldId="290"/>
            <ac:spMk id="4" creationId="{04032AC5-ABA8-447A-AA79-9AB14090A7FE}"/>
          </ac:spMkLst>
        </pc:spChg>
        <pc:spChg chg="add del mod">
          <ac:chgData name="Sia Ghassemi" userId="13870a8fba196050" providerId="LiveId" clId="{25CDD7F2-0FE2-4E25-AB20-BDE81DA5AD2D}" dt="2020-10-30T01:28:17.197" v="1508" actId="478"/>
          <ac:spMkLst>
            <pc:docMk/>
            <pc:sldMk cId="672611269" sldId="290"/>
            <ac:spMk id="5" creationId="{6247C1D9-0701-44D6-A5C1-6776BC7759C2}"/>
          </ac:spMkLst>
        </pc:spChg>
        <pc:spChg chg="add mod">
          <ac:chgData name="Sia Ghassemi" userId="13870a8fba196050" providerId="LiveId" clId="{25CDD7F2-0FE2-4E25-AB20-BDE81DA5AD2D}" dt="2020-10-30T01:21:30.578" v="1446" actId="1038"/>
          <ac:spMkLst>
            <pc:docMk/>
            <pc:sldMk cId="672611269" sldId="290"/>
            <ac:spMk id="6" creationId="{2230E9EA-2EDA-4156-93C2-628D34205828}"/>
          </ac:spMkLst>
        </pc:spChg>
        <pc:spChg chg="add mod">
          <ac:chgData name="Sia Ghassemi" userId="13870a8fba196050" providerId="LiveId" clId="{25CDD7F2-0FE2-4E25-AB20-BDE81DA5AD2D}" dt="2020-10-30T01:21:51.135" v="1451" actId="1037"/>
          <ac:spMkLst>
            <pc:docMk/>
            <pc:sldMk cId="672611269" sldId="290"/>
            <ac:spMk id="7" creationId="{9DEEB7E1-7EB1-498F-A3AD-25C7C2A5A4CB}"/>
          </ac:spMkLst>
        </pc:spChg>
        <pc:spChg chg="add mod">
          <ac:chgData name="Sia Ghassemi" userId="13870a8fba196050" providerId="LiveId" clId="{25CDD7F2-0FE2-4E25-AB20-BDE81DA5AD2D}" dt="2020-10-30T01:27:35.831" v="1505" actId="1036"/>
          <ac:spMkLst>
            <pc:docMk/>
            <pc:sldMk cId="672611269" sldId="290"/>
            <ac:spMk id="8" creationId="{12F67CC6-54EA-4F89-9636-92DA6BC87E44}"/>
          </ac:spMkLst>
        </pc:spChg>
        <pc:spChg chg="add mod">
          <ac:chgData name="Sia Ghassemi" userId="13870a8fba196050" providerId="LiveId" clId="{25CDD7F2-0FE2-4E25-AB20-BDE81DA5AD2D}" dt="2020-10-30T01:27:32.684" v="1504" actId="1036"/>
          <ac:spMkLst>
            <pc:docMk/>
            <pc:sldMk cId="672611269" sldId="290"/>
            <ac:spMk id="9" creationId="{20C3973D-7ED2-4D36-9399-E6955811E8FE}"/>
          </ac:spMkLst>
        </pc:spChg>
        <pc:spChg chg="add mod">
          <ac:chgData name="Sia Ghassemi" userId="13870a8fba196050" providerId="LiveId" clId="{25CDD7F2-0FE2-4E25-AB20-BDE81DA5AD2D}" dt="2020-10-30T01:27:40.497" v="1506" actId="1036"/>
          <ac:spMkLst>
            <pc:docMk/>
            <pc:sldMk cId="672611269" sldId="290"/>
            <ac:spMk id="10" creationId="{D7663F92-F27C-4631-A012-53FF8655232C}"/>
          </ac:spMkLst>
        </pc:spChg>
        <pc:spChg chg="add mod">
          <ac:chgData name="Sia Ghassemi" userId="13870a8fba196050" providerId="LiveId" clId="{25CDD7F2-0FE2-4E25-AB20-BDE81DA5AD2D}" dt="2020-10-30T01:29:54.904" v="1534" actId="1076"/>
          <ac:spMkLst>
            <pc:docMk/>
            <pc:sldMk cId="672611269" sldId="290"/>
            <ac:spMk id="11" creationId="{ACB92911-64B8-4F5D-BB0C-F18E85E3B98D}"/>
          </ac:spMkLst>
        </pc:spChg>
        <pc:spChg chg="add mod">
          <ac:chgData name="Sia Ghassemi" userId="13870a8fba196050" providerId="LiveId" clId="{25CDD7F2-0FE2-4E25-AB20-BDE81DA5AD2D}" dt="2020-10-30T01:30:15.953" v="1545" actId="1076"/>
          <ac:spMkLst>
            <pc:docMk/>
            <pc:sldMk cId="672611269" sldId="290"/>
            <ac:spMk id="12" creationId="{78A7896A-D8D0-491E-8462-55F38E85824B}"/>
          </ac:spMkLst>
        </pc:spChg>
        <pc:spChg chg="add mod">
          <ac:chgData name="Sia Ghassemi" userId="13870a8fba196050" providerId="LiveId" clId="{25CDD7F2-0FE2-4E25-AB20-BDE81DA5AD2D}" dt="2020-10-30T01:30:23.367" v="1547" actId="1076"/>
          <ac:spMkLst>
            <pc:docMk/>
            <pc:sldMk cId="672611269" sldId="290"/>
            <ac:spMk id="13" creationId="{B86329B9-A31B-4CFC-B60E-767543CF1309}"/>
          </ac:spMkLst>
        </pc:spChg>
        <pc:spChg chg="add mod">
          <ac:chgData name="Sia Ghassemi" userId="13870a8fba196050" providerId="LiveId" clId="{25CDD7F2-0FE2-4E25-AB20-BDE81DA5AD2D}" dt="2020-10-30T01:30:40.820" v="1559" actId="1076"/>
          <ac:spMkLst>
            <pc:docMk/>
            <pc:sldMk cId="672611269" sldId="290"/>
            <ac:spMk id="14" creationId="{BD04B556-C1E0-431C-B79A-A153318A52F3}"/>
          </ac:spMkLst>
        </pc:spChg>
        <pc:spChg chg="add mod">
          <ac:chgData name="Sia Ghassemi" userId="13870a8fba196050" providerId="LiveId" clId="{25CDD7F2-0FE2-4E25-AB20-BDE81DA5AD2D}" dt="2020-10-30T01:31:00.970" v="1571" actId="1076"/>
          <ac:spMkLst>
            <pc:docMk/>
            <pc:sldMk cId="672611269" sldId="290"/>
            <ac:spMk id="15" creationId="{96B119B5-DC86-429B-9784-5D6A78006CA4}"/>
          </ac:spMkLst>
        </pc:spChg>
        <pc:spChg chg="add mod">
          <ac:chgData name="Sia Ghassemi" userId="13870a8fba196050" providerId="LiveId" clId="{25CDD7F2-0FE2-4E25-AB20-BDE81DA5AD2D}" dt="2020-10-30T01:31:06.862" v="1573" actId="1076"/>
          <ac:spMkLst>
            <pc:docMk/>
            <pc:sldMk cId="672611269" sldId="290"/>
            <ac:spMk id="16" creationId="{1BBF0E28-C7C2-46E1-A15B-CD8C0B48AFB8}"/>
          </ac:spMkLst>
        </pc:spChg>
        <pc:spChg chg="add">
          <ac:chgData name="Sia Ghassemi" userId="13870a8fba196050" providerId="LiveId" clId="{25CDD7F2-0FE2-4E25-AB20-BDE81DA5AD2D}" dt="2020-10-30T01:18:18.064" v="1378" actId="26606"/>
          <ac:spMkLst>
            <pc:docMk/>
            <pc:sldMk cId="672611269" sldId="290"/>
            <ac:spMk id="80" creationId="{5669AB50-4CAD-4D10-A09A-A0C01AF9E6F6}"/>
          </ac:spMkLst>
        </pc:spChg>
        <pc:spChg chg="add del">
          <ac:chgData name="Sia Ghassemi" userId="13870a8fba196050" providerId="LiveId" clId="{25CDD7F2-0FE2-4E25-AB20-BDE81DA5AD2D}" dt="2020-10-30T01:18:17.988" v="1377" actId="26606"/>
          <ac:spMkLst>
            <pc:docMk/>
            <pc:sldMk cId="672611269" sldId="290"/>
            <ac:spMk id="85" creationId="{B6E07BC7-FAEA-458C-90C9-A68082FBB328}"/>
          </ac:spMkLst>
        </pc:spChg>
        <pc:spChg chg="add del">
          <ac:chgData name="Sia Ghassemi" userId="13870a8fba196050" providerId="LiveId" clId="{25CDD7F2-0FE2-4E25-AB20-BDE81DA5AD2D}" dt="2020-10-30T01:18:17.988" v="1377" actId="26606"/>
          <ac:spMkLst>
            <pc:docMk/>
            <pc:sldMk cId="672611269" sldId="290"/>
            <ac:spMk id="25606" creationId="{BDA6AC47-3F24-4BE8-9E06-6BEDC1C0A25D}"/>
          </ac:spMkLst>
        </pc:spChg>
        <pc:grpChg chg="add">
          <ac:chgData name="Sia Ghassemi" userId="13870a8fba196050" providerId="LiveId" clId="{25CDD7F2-0FE2-4E25-AB20-BDE81DA5AD2D}" dt="2020-10-30T01:18:18.064" v="1378" actId="26606"/>
          <ac:grpSpMkLst>
            <pc:docMk/>
            <pc:sldMk cId="672611269" sldId="290"/>
            <ac:grpSpMk id="71" creationId="{5A992EA8-A2AE-480C-BFF9-7B134643975C}"/>
          </ac:grpSpMkLst>
        </pc:grpChg>
        <pc:grpChg chg="add del">
          <ac:chgData name="Sia Ghassemi" userId="13870a8fba196050" providerId="LiveId" clId="{25CDD7F2-0FE2-4E25-AB20-BDE81DA5AD2D}" dt="2020-10-30T01:18:17.988" v="1377" actId="26606"/>
          <ac:grpSpMkLst>
            <pc:docMk/>
            <pc:sldMk cId="672611269" sldId="290"/>
            <ac:grpSpMk id="73" creationId="{89674B87-B7AA-4FDD-B75B-0E6F82BFAB56}"/>
          </ac:grpSpMkLst>
        </pc:grpChg>
        <pc:grpChg chg="add">
          <ac:chgData name="Sia Ghassemi" userId="13870a8fba196050" providerId="LiveId" clId="{25CDD7F2-0FE2-4E25-AB20-BDE81DA5AD2D}" dt="2020-10-30T01:18:18.064" v="1378" actId="26606"/>
          <ac:grpSpMkLst>
            <pc:docMk/>
            <pc:sldMk cId="672611269" sldId="290"/>
            <ac:grpSpMk id="82" creationId="{68B27BBA-AE99-4D00-A26E-0B49DA4B37AC}"/>
          </ac:grpSpMkLst>
        </pc:grpChg>
        <pc:picChg chg="add mod">
          <ac:chgData name="Sia Ghassemi" userId="13870a8fba196050" providerId="LiveId" clId="{25CDD7F2-0FE2-4E25-AB20-BDE81DA5AD2D}" dt="2020-10-30T01:18:36.542" v="1383" actId="1076"/>
          <ac:picMkLst>
            <pc:docMk/>
            <pc:sldMk cId="672611269" sldId="290"/>
            <ac:picMk id="25602" creationId="{F44FF1EB-5D7F-49D7-8802-29B5981FBF2A}"/>
          </ac:picMkLst>
        </pc:picChg>
      </pc:sldChg>
      <pc:sldChg chg="addSp delSp modSp new mod">
        <pc:chgData name="Sia Ghassemi" userId="13870a8fba196050" providerId="LiveId" clId="{25CDD7F2-0FE2-4E25-AB20-BDE81DA5AD2D}" dt="2020-10-30T01:19:11.673" v="1415" actId="1076"/>
        <pc:sldMkLst>
          <pc:docMk/>
          <pc:sldMk cId="247530187" sldId="291"/>
        </pc:sldMkLst>
        <pc:spChg chg="mod">
          <ac:chgData name="Sia Ghassemi" userId="13870a8fba196050" providerId="LiveId" clId="{25CDD7F2-0FE2-4E25-AB20-BDE81DA5AD2D}" dt="2020-10-30T01:18:59.516" v="1412" actId="20577"/>
          <ac:spMkLst>
            <pc:docMk/>
            <pc:sldMk cId="247530187" sldId="291"/>
            <ac:spMk id="2" creationId="{84344BCF-DD36-4AF1-8B4C-438FB1644B9E}"/>
          </ac:spMkLst>
        </pc:spChg>
        <pc:spChg chg="del">
          <ac:chgData name="Sia Ghassemi" userId="13870a8fba196050" providerId="LiveId" clId="{25CDD7F2-0FE2-4E25-AB20-BDE81DA5AD2D}" dt="2020-10-30T01:19:05.394" v="1413"/>
          <ac:spMkLst>
            <pc:docMk/>
            <pc:sldMk cId="247530187" sldId="291"/>
            <ac:spMk id="3" creationId="{A1904C11-104D-4C44-ADB1-229077035530}"/>
          </ac:spMkLst>
        </pc:spChg>
        <pc:picChg chg="add mod">
          <ac:chgData name="Sia Ghassemi" userId="13870a8fba196050" providerId="LiveId" clId="{25CDD7F2-0FE2-4E25-AB20-BDE81DA5AD2D}" dt="2020-10-30T01:19:11.673" v="1415" actId="1076"/>
          <ac:picMkLst>
            <pc:docMk/>
            <pc:sldMk cId="247530187" sldId="291"/>
            <ac:picMk id="26626" creationId="{97F13CD2-5FDB-4856-8F63-D15B03CB4EB3}"/>
          </ac:picMkLst>
        </pc:picChg>
      </pc:sldChg>
      <pc:sldChg chg="addSp modSp new mod setBg setClrOvrMap">
        <pc:chgData name="Sia Ghassemi" userId="13870a8fba196050" providerId="LiveId" clId="{25CDD7F2-0FE2-4E25-AB20-BDE81DA5AD2D}" dt="2020-10-30T01:32:56.889" v="1595" actId="26606"/>
        <pc:sldMkLst>
          <pc:docMk/>
          <pc:sldMk cId="1970249801" sldId="292"/>
        </pc:sldMkLst>
        <pc:spChg chg="mod">
          <ac:chgData name="Sia Ghassemi" userId="13870a8fba196050" providerId="LiveId" clId="{25CDD7F2-0FE2-4E25-AB20-BDE81DA5AD2D}" dt="2020-10-30T01:32:56.889" v="1595" actId="26606"/>
          <ac:spMkLst>
            <pc:docMk/>
            <pc:sldMk cId="1970249801" sldId="292"/>
            <ac:spMk id="2" creationId="{42EC71EB-F6B2-4073-A317-1668C1638797}"/>
          </ac:spMkLst>
        </pc:spChg>
        <pc:spChg chg="mod">
          <ac:chgData name="Sia Ghassemi" userId="13870a8fba196050" providerId="LiveId" clId="{25CDD7F2-0FE2-4E25-AB20-BDE81DA5AD2D}" dt="2020-10-30T01:32:56.889" v="1595" actId="26606"/>
          <ac:spMkLst>
            <pc:docMk/>
            <pc:sldMk cId="1970249801" sldId="292"/>
            <ac:spMk id="3" creationId="{F2ADA33C-C00F-4DB7-A885-66218BC23D4C}"/>
          </ac:spMkLst>
        </pc:spChg>
        <pc:spChg chg="add">
          <ac:chgData name="Sia Ghassemi" userId="13870a8fba196050" providerId="LiveId" clId="{25CDD7F2-0FE2-4E25-AB20-BDE81DA5AD2D}" dt="2020-10-30T01:32:56.889" v="1595" actId="26606"/>
          <ac:spMkLst>
            <pc:docMk/>
            <pc:sldMk cId="1970249801" sldId="292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1:32:56.889" v="1595" actId="26606"/>
          <ac:grpSpMkLst>
            <pc:docMk/>
            <pc:sldMk cId="1970249801" sldId="292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1:32:56.889" v="1595" actId="26606"/>
          <ac:grpSpMkLst>
            <pc:docMk/>
            <pc:sldMk cId="1970249801" sldId="292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1:32:56.889" v="1595" actId="26606"/>
          <ac:cxnSpMkLst>
            <pc:docMk/>
            <pc:sldMk cId="1970249801" sldId="292"/>
            <ac:cxnSpMk id="23" creationId="{E81F53E2-F556-42FA-8D24-113839EE19F8}"/>
          </ac:cxnSpMkLst>
        </pc:cxnChg>
      </pc:sldChg>
      <pc:sldChg chg="addSp modSp new mod setBg">
        <pc:chgData name="Sia Ghassemi" userId="13870a8fba196050" providerId="LiveId" clId="{25CDD7F2-0FE2-4E25-AB20-BDE81DA5AD2D}" dt="2020-10-30T01:38:04.627" v="1867" actId="26606"/>
        <pc:sldMkLst>
          <pc:docMk/>
          <pc:sldMk cId="239150872" sldId="293"/>
        </pc:sldMkLst>
        <pc:spChg chg="mod">
          <ac:chgData name="Sia Ghassemi" userId="13870a8fba196050" providerId="LiveId" clId="{25CDD7F2-0FE2-4E25-AB20-BDE81DA5AD2D}" dt="2020-10-30T01:38:04.627" v="1867" actId="26606"/>
          <ac:spMkLst>
            <pc:docMk/>
            <pc:sldMk cId="239150872" sldId="293"/>
            <ac:spMk id="2" creationId="{C986354E-6C6D-4EC7-B7C3-D890E81A1684}"/>
          </ac:spMkLst>
        </pc:spChg>
        <pc:spChg chg="mod">
          <ac:chgData name="Sia Ghassemi" userId="13870a8fba196050" providerId="LiveId" clId="{25CDD7F2-0FE2-4E25-AB20-BDE81DA5AD2D}" dt="2020-10-30T01:38:04.627" v="1867" actId="26606"/>
          <ac:spMkLst>
            <pc:docMk/>
            <pc:sldMk cId="239150872" sldId="293"/>
            <ac:spMk id="3" creationId="{E80C8139-D9B6-478F-BA61-957C9487EB17}"/>
          </ac:spMkLst>
        </pc:spChg>
        <pc:picChg chg="add mod">
          <ac:chgData name="Sia Ghassemi" userId="13870a8fba196050" providerId="LiveId" clId="{25CDD7F2-0FE2-4E25-AB20-BDE81DA5AD2D}" dt="2020-10-30T01:38:04.627" v="1867" actId="26606"/>
          <ac:picMkLst>
            <pc:docMk/>
            <pc:sldMk cId="239150872" sldId="293"/>
            <ac:picMk id="27650" creationId="{BE9FA8FE-C277-49AA-8947-DC0A38973C0C}"/>
          </ac:picMkLst>
        </pc:picChg>
      </pc:sldChg>
      <pc:sldChg chg="addSp delSp modSp new mod ord">
        <pc:chgData name="Sia Ghassemi" userId="13870a8fba196050" providerId="LiveId" clId="{25CDD7F2-0FE2-4E25-AB20-BDE81DA5AD2D}" dt="2020-10-30T01:42:56.718" v="1907"/>
        <pc:sldMkLst>
          <pc:docMk/>
          <pc:sldMk cId="1354218978" sldId="294"/>
        </pc:sldMkLst>
        <pc:spChg chg="mod">
          <ac:chgData name="Sia Ghassemi" userId="13870a8fba196050" providerId="LiveId" clId="{25CDD7F2-0FE2-4E25-AB20-BDE81DA5AD2D}" dt="2020-10-30T01:42:21.246" v="1896" actId="20577"/>
          <ac:spMkLst>
            <pc:docMk/>
            <pc:sldMk cId="1354218978" sldId="294"/>
            <ac:spMk id="2" creationId="{863FD209-CBDD-4BA7-A8C6-64CB89616271}"/>
          </ac:spMkLst>
        </pc:spChg>
        <pc:spChg chg="del">
          <ac:chgData name="Sia Ghassemi" userId="13870a8fba196050" providerId="LiveId" clId="{25CDD7F2-0FE2-4E25-AB20-BDE81DA5AD2D}" dt="2020-10-30T01:42:26.327" v="1897"/>
          <ac:spMkLst>
            <pc:docMk/>
            <pc:sldMk cId="1354218978" sldId="294"/>
            <ac:spMk id="3" creationId="{8A8D567E-370A-4247-A072-FD636496D4D3}"/>
          </ac:spMkLst>
        </pc:spChg>
        <pc:picChg chg="add mod">
          <ac:chgData name="Sia Ghassemi" userId="13870a8fba196050" providerId="LiveId" clId="{25CDD7F2-0FE2-4E25-AB20-BDE81DA5AD2D}" dt="2020-10-30T01:42:35.541" v="1901" actId="1076"/>
          <ac:picMkLst>
            <pc:docMk/>
            <pc:sldMk cId="1354218978" sldId="294"/>
            <ac:picMk id="28674" creationId="{05489487-B187-45B7-870C-998BE4BD9477}"/>
          </ac:picMkLst>
        </pc:picChg>
      </pc:sldChg>
      <pc:sldChg chg="addSp modSp new mod setBg setClrOvrMap">
        <pc:chgData name="Sia Ghassemi" userId="13870a8fba196050" providerId="LiveId" clId="{25CDD7F2-0FE2-4E25-AB20-BDE81DA5AD2D}" dt="2020-10-30T01:44:14.537" v="1938" actId="20577"/>
        <pc:sldMkLst>
          <pc:docMk/>
          <pc:sldMk cId="8011297" sldId="295"/>
        </pc:sldMkLst>
        <pc:spChg chg="mod">
          <ac:chgData name="Sia Ghassemi" userId="13870a8fba196050" providerId="LiveId" clId="{25CDD7F2-0FE2-4E25-AB20-BDE81DA5AD2D}" dt="2020-10-30T01:44:14.537" v="1938" actId="20577"/>
          <ac:spMkLst>
            <pc:docMk/>
            <pc:sldMk cId="8011297" sldId="295"/>
            <ac:spMk id="2" creationId="{57ABC7CC-781D-4888-A935-F3C7BBB199B7}"/>
          </ac:spMkLst>
        </pc:spChg>
        <pc:spChg chg="mod">
          <ac:chgData name="Sia Ghassemi" userId="13870a8fba196050" providerId="LiveId" clId="{25CDD7F2-0FE2-4E25-AB20-BDE81DA5AD2D}" dt="2020-10-30T01:44:09.397" v="1931" actId="26606"/>
          <ac:spMkLst>
            <pc:docMk/>
            <pc:sldMk cId="8011297" sldId="295"/>
            <ac:spMk id="3" creationId="{836B9A0C-DF37-44F0-878C-6A952C455D0E}"/>
          </ac:spMkLst>
        </pc:spChg>
        <pc:spChg chg="add">
          <ac:chgData name="Sia Ghassemi" userId="13870a8fba196050" providerId="LiveId" clId="{25CDD7F2-0FE2-4E25-AB20-BDE81DA5AD2D}" dt="2020-10-30T01:44:09.397" v="1931" actId="26606"/>
          <ac:spMkLst>
            <pc:docMk/>
            <pc:sldMk cId="8011297" sldId="295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1:44:09.397" v="1931" actId="26606"/>
          <ac:grpSpMkLst>
            <pc:docMk/>
            <pc:sldMk cId="8011297" sldId="295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1:44:09.397" v="1931" actId="26606"/>
          <ac:grpSpMkLst>
            <pc:docMk/>
            <pc:sldMk cId="8011297" sldId="295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1:44:09.397" v="1931" actId="26606"/>
          <ac:cxnSpMkLst>
            <pc:docMk/>
            <pc:sldMk cId="8011297" sldId="295"/>
            <ac:cxnSpMk id="23" creationId="{E81F53E2-F556-42FA-8D24-113839EE19F8}"/>
          </ac:cxnSpMkLst>
        </pc:cxnChg>
      </pc:sldChg>
      <pc:sldChg chg="modSp new mod">
        <pc:chgData name="Sia Ghassemi" userId="13870a8fba196050" providerId="LiveId" clId="{25CDD7F2-0FE2-4E25-AB20-BDE81DA5AD2D}" dt="2020-10-30T01:49:35.492" v="2464" actId="20577"/>
        <pc:sldMkLst>
          <pc:docMk/>
          <pc:sldMk cId="229587483" sldId="296"/>
        </pc:sldMkLst>
        <pc:spChg chg="mod">
          <ac:chgData name="Sia Ghassemi" userId="13870a8fba196050" providerId="LiveId" clId="{25CDD7F2-0FE2-4E25-AB20-BDE81DA5AD2D}" dt="2020-10-30T01:44:29.569" v="1963" actId="20577"/>
          <ac:spMkLst>
            <pc:docMk/>
            <pc:sldMk cId="229587483" sldId="296"/>
            <ac:spMk id="2" creationId="{200FE004-35AC-464C-9895-0431284D44DD}"/>
          </ac:spMkLst>
        </pc:spChg>
        <pc:spChg chg="mod">
          <ac:chgData name="Sia Ghassemi" userId="13870a8fba196050" providerId="LiveId" clId="{25CDD7F2-0FE2-4E25-AB20-BDE81DA5AD2D}" dt="2020-10-30T01:49:35.492" v="2464" actId="20577"/>
          <ac:spMkLst>
            <pc:docMk/>
            <pc:sldMk cId="229587483" sldId="296"/>
            <ac:spMk id="3" creationId="{3E7B5DAC-DA7A-44CC-90D3-59D8765E1CAD}"/>
          </ac:spMkLst>
        </pc:spChg>
      </pc:sldChg>
      <pc:sldChg chg="modSp new mod">
        <pc:chgData name="Sia Ghassemi" userId="13870a8fba196050" providerId="LiveId" clId="{25CDD7F2-0FE2-4E25-AB20-BDE81DA5AD2D}" dt="2020-10-30T01:51:16.263" v="2651" actId="20577"/>
        <pc:sldMkLst>
          <pc:docMk/>
          <pc:sldMk cId="2294264401" sldId="297"/>
        </pc:sldMkLst>
        <pc:spChg chg="mod">
          <ac:chgData name="Sia Ghassemi" userId="13870a8fba196050" providerId="LiveId" clId="{25CDD7F2-0FE2-4E25-AB20-BDE81DA5AD2D}" dt="2020-10-30T01:49:53.519" v="2481" actId="20577"/>
          <ac:spMkLst>
            <pc:docMk/>
            <pc:sldMk cId="2294264401" sldId="297"/>
            <ac:spMk id="2" creationId="{D8515271-1963-45B2-8F45-3F7D993C85AA}"/>
          </ac:spMkLst>
        </pc:spChg>
        <pc:spChg chg="mod">
          <ac:chgData name="Sia Ghassemi" userId="13870a8fba196050" providerId="LiveId" clId="{25CDD7F2-0FE2-4E25-AB20-BDE81DA5AD2D}" dt="2020-10-30T01:51:16.263" v="2651" actId="20577"/>
          <ac:spMkLst>
            <pc:docMk/>
            <pc:sldMk cId="2294264401" sldId="297"/>
            <ac:spMk id="3" creationId="{14E75154-3BC7-425E-BAB1-61FED55415C7}"/>
          </ac:spMkLst>
        </pc:spChg>
      </pc:sldChg>
      <pc:sldChg chg="modSp new mod">
        <pc:chgData name="Sia Ghassemi" userId="13870a8fba196050" providerId="LiveId" clId="{25CDD7F2-0FE2-4E25-AB20-BDE81DA5AD2D}" dt="2020-10-30T01:53:19.264" v="2808" actId="20577"/>
        <pc:sldMkLst>
          <pc:docMk/>
          <pc:sldMk cId="3169019156" sldId="298"/>
        </pc:sldMkLst>
        <pc:spChg chg="mod">
          <ac:chgData name="Sia Ghassemi" userId="13870a8fba196050" providerId="LiveId" clId="{25CDD7F2-0FE2-4E25-AB20-BDE81DA5AD2D}" dt="2020-10-30T01:51:42.868" v="2684" actId="20577"/>
          <ac:spMkLst>
            <pc:docMk/>
            <pc:sldMk cId="3169019156" sldId="298"/>
            <ac:spMk id="2" creationId="{3DA8768D-A35B-491F-AF72-0264630536D8}"/>
          </ac:spMkLst>
        </pc:spChg>
        <pc:spChg chg="mod">
          <ac:chgData name="Sia Ghassemi" userId="13870a8fba196050" providerId="LiveId" clId="{25CDD7F2-0FE2-4E25-AB20-BDE81DA5AD2D}" dt="2020-10-30T01:53:19.264" v="2808" actId="20577"/>
          <ac:spMkLst>
            <pc:docMk/>
            <pc:sldMk cId="3169019156" sldId="298"/>
            <ac:spMk id="3" creationId="{D99DB384-F9C0-4FD6-B67D-41DF1587A051}"/>
          </ac:spMkLst>
        </pc:spChg>
      </pc:sldChg>
      <pc:sldChg chg="addSp delSp modSp new mod ord">
        <pc:chgData name="Sia Ghassemi" userId="13870a8fba196050" providerId="LiveId" clId="{25CDD7F2-0FE2-4E25-AB20-BDE81DA5AD2D}" dt="2020-10-30T01:54:44.634" v="2844"/>
        <pc:sldMkLst>
          <pc:docMk/>
          <pc:sldMk cId="1415231898" sldId="299"/>
        </pc:sldMkLst>
        <pc:spChg chg="mod">
          <ac:chgData name="Sia Ghassemi" userId="13870a8fba196050" providerId="LiveId" clId="{25CDD7F2-0FE2-4E25-AB20-BDE81DA5AD2D}" dt="2020-10-30T01:54:26.973" v="2839" actId="20577"/>
          <ac:spMkLst>
            <pc:docMk/>
            <pc:sldMk cId="1415231898" sldId="299"/>
            <ac:spMk id="2" creationId="{4B984278-863F-4705-AE5C-E164A0D10400}"/>
          </ac:spMkLst>
        </pc:spChg>
        <pc:spChg chg="del">
          <ac:chgData name="Sia Ghassemi" userId="13870a8fba196050" providerId="LiveId" clId="{25CDD7F2-0FE2-4E25-AB20-BDE81DA5AD2D}" dt="2020-10-30T01:54:30.682" v="2840"/>
          <ac:spMkLst>
            <pc:docMk/>
            <pc:sldMk cId="1415231898" sldId="299"/>
            <ac:spMk id="3" creationId="{177DE5B8-3445-484D-B445-596AE88DFE2C}"/>
          </ac:spMkLst>
        </pc:spChg>
        <pc:picChg chg="add mod">
          <ac:chgData name="Sia Ghassemi" userId="13870a8fba196050" providerId="LiveId" clId="{25CDD7F2-0FE2-4E25-AB20-BDE81DA5AD2D}" dt="2020-10-30T01:54:38.902" v="2842" actId="1076"/>
          <ac:picMkLst>
            <pc:docMk/>
            <pc:sldMk cId="1415231898" sldId="299"/>
            <ac:picMk id="29698" creationId="{5AE6B81E-F9B0-4347-BEC6-537B81F92011}"/>
          </ac:picMkLst>
        </pc:picChg>
      </pc:sldChg>
      <pc:sldChg chg="addSp delSp modSp new mod setBg">
        <pc:chgData name="Sia Ghassemi" userId="13870a8fba196050" providerId="LiveId" clId="{25CDD7F2-0FE2-4E25-AB20-BDE81DA5AD2D}" dt="2020-10-30T02:05:14.332" v="3081" actId="14100"/>
        <pc:sldMkLst>
          <pc:docMk/>
          <pc:sldMk cId="1929567339" sldId="300"/>
        </pc:sldMkLst>
        <pc:spChg chg="mod">
          <ac:chgData name="Sia Ghassemi" userId="13870a8fba196050" providerId="LiveId" clId="{25CDD7F2-0FE2-4E25-AB20-BDE81DA5AD2D}" dt="2020-10-30T02:04:02.551" v="2998" actId="26606"/>
          <ac:spMkLst>
            <pc:docMk/>
            <pc:sldMk cId="1929567339" sldId="300"/>
            <ac:spMk id="2" creationId="{D5C5839B-DF57-434D-8581-452A96A66E12}"/>
          </ac:spMkLst>
        </pc:spChg>
        <pc:spChg chg="mod ord">
          <ac:chgData name="Sia Ghassemi" userId="13870a8fba196050" providerId="LiveId" clId="{25CDD7F2-0FE2-4E25-AB20-BDE81DA5AD2D}" dt="2020-10-30T02:05:14.332" v="3081" actId="14100"/>
          <ac:spMkLst>
            <pc:docMk/>
            <pc:sldMk cId="1929567339" sldId="300"/>
            <ac:spMk id="3" creationId="{EE1D44D1-C74F-4544-9808-7A9A5E581CFB}"/>
          </ac:spMkLst>
        </pc:spChg>
        <pc:spChg chg="add del">
          <ac:chgData name="Sia Ghassemi" userId="13870a8fba196050" providerId="LiveId" clId="{25CDD7F2-0FE2-4E25-AB20-BDE81DA5AD2D}" dt="2020-10-30T02:03:40.672" v="2993" actId="26606"/>
          <ac:spMkLst>
            <pc:docMk/>
            <pc:sldMk cId="1929567339" sldId="300"/>
            <ac:spMk id="73" creationId="{3A45274E-51BA-45DB-A1AF-D9D2D3070B1E}"/>
          </ac:spMkLst>
        </pc:spChg>
        <pc:spChg chg="add del">
          <ac:chgData name="Sia Ghassemi" userId="13870a8fba196050" providerId="LiveId" clId="{25CDD7F2-0FE2-4E25-AB20-BDE81DA5AD2D}" dt="2020-10-30T02:03:40.672" v="2993" actId="26606"/>
          <ac:spMkLst>
            <pc:docMk/>
            <pc:sldMk cId="1929567339" sldId="300"/>
            <ac:spMk id="83" creationId="{31522963-0F54-4F24-84CB-4C262BF1FC4A}"/>
          </ac:spMkLst>
        </pc:spChg>
        <pc:spChg chg="add del">
          <ac:chgData name="Sia Ghassemi" userId="13870a8fba196050" providerId="LiveId" clId="{25CDD7F2-0FE2-4E25-AB20-BDE81DA5AD2D}" dt="2020-10-30T02:03:57.967" v="2995" actId="26606"/>
          <ac:spMkLst>
            <pc:docMk/>
            <pc:sldMk cId="1929567339" sldId="300"/>
            <ac:spMk id="30726" creationId="{82A0276A-1D2A-4BA5-9B7B-546C881A35CF}"/>
          </ac:spMkLst>
        </pc:spChg>
        <pc:spChg chg="add del">
          <ac:chgData name="Sia Ghassemi" userId="13870a8fba196050" providerId="LiveId" clId="{25CDD7F2-0FE2-4E25-AB20-BDE81DA5AD2D}" dt="2020-10-30T02:03:57.967" v="2995" actId="26606"/>
          <ac:spMkLst>
            <pc:docMk/>
            <pc:sldMk cId="1929567339" sldId="300"/>
            <ac:spMk id="30728" creationId="{203AD603-6673-4624-81E7-505DD5B2A092}"/>
          </ac:spMkLst>
        </pc:spChg>
        <pc:grpChg chg="add del">
          <ac:chgData name="Sia Ghassemi" userId="13870a8fba196050" providerId="LiveId" clId="{25CDD7F2-0FE2-4E25-AB20-BDE81DA5AD2D}" dt="2020-10-30T02:03:40.672" v="2993" actId="26606"/>
          <ac:grpSpMkLst>
            <pc:docMk/>
            <pc:sldMk cId="1929567339" sldId="300"/>
            <ac:grpSpMk id="75" creationId="{F23D49CA-BEDE-4AD1-B156-6E1CD672F563}"/>
          </ac:grpSpMkLst>
        </pc:grpChg>
        <pc:grpChg chg="add del">
          <ac:chgData name="Sia Ghassemi" userId="13870a8fba196050" providerId="LiveId" clId="{25CDD7F2-0FE2-4E25-AB20-BDE81DA5AD2D}" dt="2020-10-30T02:03:57.967" v="2995" actId="26606"/>
          <ac:grpSpMkLst>
            <pc:docMk/>
            <pc:sldMk cId="1929567339" sldId="300"/>
            <ac:grpSpMk id="30727" creationId="{4E030352-F2E5-4BDA-B3D5-26D043BAF817}"/>
          </ac:grpSpMkLst>
        </pc:grpChg>
        <pc:picChg chg="add mod ord">
          <ac:chgData name="Sia Ghassemi" userId="13870a8fba196050" providerId="LiveId" clId="{25CDD7F2-0FE2-4E25-AB20-BDE81DA5AD2D}" dt="2020-10-30T02:04:43.028" v="3052" actId="14100"/>
          <ac:picMkLst>
            <pc:docMk/>
            <pc:sldMk cId="1929567339" sldId="300"/>
            <ac:picMk id="30722" creationId="{CC60C183-3834-4F6F-A149-22C89FC1BDDF}"/>
          </ac:picMkLst>
        </pc:picChg>
        <pc:picChg chg="add mod">
          <ac:chgData name="Sia Ghassemi" userId="13870a8fba196050" providerId="LiveId" clId="{25CDD7F2-0FE2-4E25-AB20-BDE81DA5AD2D}" dt="2020-10-30T02:04:43.028" v="3052" actId="14100"/>
          <ac:picMkLst>
            <pc:docMk/>
            <pc:sldMk cId="1929567339" sldId="300"/>
            <ac:picMk id="30724" creationId="{142C2F7C-0F50-4AA1-8AA1-8550F5E17C18}"/>
          </ac:picMkLst>
        </pc:picChg>
      </pc:sldChg>
      <pc:sldChg chg="modSp new mod">
        <pc:chgData name="Sia Ghassemi" userId="13870a8fba196050" providerId="LiveId" clId="{25CDD7F2-0FE2-4E25-AB20-BDE81DA5AD2D}" dt="2020-10-30T02:07:51.528" v="3351" actId="20577"/>
        <pc:sldMkLst>
          <pc:docMk/>
          <pc:sldMk cId="2080453490" sldId="301"/>
        </pc:sldMkLst>
        <pc:spChg chg="mod">
          <ac:chgData name="Sia Ghassemi" userId="13870a8fba196050" providerId="LiveId" clId="{25CDD7F2-0FE2-4E25-AB20-BDE81DA5AD2D}" dt="2020-10-30T02:05:56.999" v="3106" actId="20577"/>
          <ac:spMkLst>
            <pc:docMk/>
            <pc:sldMk cId="2080453490" sldId="301"/>
            <ac:spMk id="2" creationId="{563EE59D-BF90-4ADE-A031-5DC0F7FB3F12}"/>
          </ac:spMkLst>
        </pc:spChg>
        <pc:spChg chg="mod">
          <ac:chgData name="Sia Ghassemi" userId="13870a8fba196050" providerId="LiveId" clId="{25CDD7F2-0FE2-4E25-AB20-BDE81DA5AD2D}" dt="2020-10-30T02:07:51.528" v="3351" actId="20577"/>
          <ac:spMkLst>
            <pc:docMk/>
            <pc:sldMk cId="2080453490" sldId="301"/>
            <ac:spMk id="3" creationId="{84972142-2603-4D36-B268-228A827ED69D}"/>
          </ac:spMkLst>
        </pc:spChg>
      </pc:sldChg>
      <pc:sldChg chg="addSp modSp new del mod setBg setClrOvrMap">
        <pc:chgData name="Sia Ghassemi" userId="13870a8fba196050" providerId="LiveId" clId="{25CDD7F2-0FE2-4E25-AB20-BDE81DA5AD2D}" dt="2020-10-30T03:27:13.915" v="4359" actId="47"/>
        <pc:sldMkLst>
          <pc:docMk/>
          <pc:sldMk cId="1801384582" sldId="302"/>
        </pc:sldMkLst>
        <pc:spChg chg="mod">
          <ac:chgData name="Sia Ghassemi" userId="13870a8fba196050" providerId="LiveId" clId="{25CDD7F2-0FE2-4E25-AB20-BDE81DA5AD2D}" dt="2020-10-30T02:08:14.317" v="3371" actId="26606"/>
          <ac:spMkLst>
            <pc:docMk/>
            <pc:sldMk cId="1801384582" sldId="302"/>
            <ac:spMk id="2" creationId="{7557BD6C-15A5-4D28-BE96-F3873DAC7758}"/>
          </ac:spMkLst>
        </pc:spChg>
        <pc:spChg chg="mod">
          <ac:chgData name="Sia Ghassemi" userId="13870a8fba196050" providerId="LiveId" clId="{25CDD7F2-0FE2-4E25-AB20-BDE81DA5AD2D}" dt="2020-10-30T02:08:14.317" v="3371" actId="26606"/>
          <ac:spMkLst>
            <pc:docMk/>
            <pc:sldMk cId="1801384582" sldId="302"/>
            <ac:spMk id="3" creationId="{AEF275F9-42CA-4A64-9393-4AED25EC80B3}"/>
          </ac:spMkLst>
        </pc:spChg>
        <pc:spChg chg="add">
          <ac:chgData name="Sia Ghassemi" userId="13870a8fba196050" providerId="LiveId" clId="{25CDD7F2-0FE2-4E25-AB20-BDE81DA5AD2D}" dt="2020-10-30T02:08:14.317" v="3371" actId="26606"/>
          <ac:spMkLst>
            <pc:docMk/>
            <pc:sldMk cId="1801384582" sldId="302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2:08:14.317" v="3371" actId="26606"/>
          <ac:grpSpMkLst>
            <pc:docMk/>
            <pc:sldMk cId="1801384582" sldId="302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2:08:14.317" v="3371" actId="26606"/>
          <ac:grpSpMkLst>
            <pc:docMk/>
            <pc:sldMk cId="1801384582" sldId="302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2:08:14.317" v="3371" actId="26606"/>
          <ac:cxnSpMkLst>
            <pc:docMk/>
            <pc:sldMk cId="1801384582" sldId="302"/>
            <ac:cxnSpMk id="23" creationId="{E81F53E2-F556-42FA-8D24-113839EE19F8}"/>
          </ac:cxnSpMkLst>
        </pc:cxnChg>
      </pc:sldChg>
      <pc:sldChg chg="modSp new mod">
        <pc:chgData name="Sia Ghassemi" userId="13870a8fba196050" providerId="LiveId" clId="{25CDD7F2-0FE2-4E25-AB20-BDE81DA5AD2D}" dt="2020-10-30T02:10:27.498" v="3680" actId="20577"/>
        <pc:sldMkLst>
          <pc:docMk/>
          <pc:sldMk cId="3934638414" sldId="303"/>
        </pc:sldMkLst>
        <pc:spChg chg="mod">
          <ac:chgData name="Sia Ghassemi" userId="13870a8fba196050" providerId="LiveId" clId="{25CDD7F2-0FE2-4E25-AB20-BDE81DA5AD2D}" dt="2020-10-30T02:08:36.980" v="3385" actId="20577"/>
          <ac:spMkLst>
            <pc:docMk/>
            <pc:sldMk cId="3934638414" sldId="303"/>
            <ac:spMk id="2" creationId="{40C3ACA3-185B-4ADB-B349-4F05A8000131}"/>
          </ac:spMkLst>
        </pc:spChg>
        <pc:spChg chg="mod">
          <ac:chgData name="Sia Ghassemi" userId="13870a8fba196050" providerId="LiveId" clId="{25CDD7F2-0FE2-4E25-AB20-BDE81DA5AD2D}" dt="2020-10-30T02:10:27.498" v="3680" actId="20577"/>
          <ac:spMkLst>
            <pc:docMk/>
            <pc:sldMk cId="3934638414" sldId="303"/>
            <ac:spMk id="3" creationId="{77B6C214-CB53-4989-9150-D839AE702594}"/>
          </ac:spMkLst>
        </pc:spChg>
      </pc:sldChg>
      <pc:sldChg chg="modSp new mod">
        <pc:chgData name="Sia Ghassemi" userId="13870a8fba196050" providerId="LiveId" clId="{25CDD7F2-0FE2-4E25-AB20-BDE81DA5AD2D}" dt="2020-10-30T02:15:47.273" v="4328" actId="20577"/>
        <pc:sldMkLst>
          <pc:docMk/>
          <pc:sldMk cId="540844238" sldId="304"/>
        </pc:sldMkLst>
        <pc:spChg chg="mod">
          <ac:chgData name="Sia Ghassemi" userId="13870a8fba196050" providerId="LiveId" clId="{25CDD7F2-0FE2-4E25-AB20-BDE81DA5AD2D}" dt="2020-10-30T02:10:40.545" v="3695" actId="20577"/>
          <ac:spMkLst>
            <pc:docMk/>
            <pc:sldMk cId="540844238" sldId="304"/>
            <ac:spMk id="2" creationId="{A186E484-6EB2-462F-B5C4-120710FECF81}"/>
          </ac:spMkLst>
        </pc:spChg>
        <pc:spChg chg="mod">
          <ac:chgData name="Sia Ghassemi" userId="13870a8fba196050" providerId="LiveId" clId="{25CDD7F2-0FE2-4E25-AB20-BDE81DA5AD2D}" dt="2020-10-30T02:15:47.273" v="4328" actId="20577"/>
          <ac:spMkLst>
            <pc:docMk/>
            <pc:sldMk cId="540844238" sldId="304"/>
            <ac:spMk id="3" creationId="{12A6B845-EAAA-4D87-941C-BE6B8B9AD8A5}"/>
          </ac:spMkLst>
        </pc:spChg>
      </pc:sldChg>
      <pc:sldChg chg="modSp new mod">
        <pc:chgData name="Sia Ghassemi" userId="13870a8fba196050" providerId="LiveId" clId="{25CDD7F2-0FE2-4E25-AB20-BDE81DA5AD2D}" dt="2020-10-30T02:13:48.305" v="4057" actId="20577"/>
        <pc:sldMkLst>
          <pc:docMk/>
          <pc:sldMk cId="567281066" sldId="305"/>
        </pc:sldMkLst>
        <pc:spChg chg="mod">
          <ac:chgData name="Sia Ghassemi" userId="13870a8fba196050" providerId="LiveId" clId="{25CDD7F2-0FE2-4E25-AB20-BDE81DA5AD2D}" dt="2020-10-30T02:11:06.128" v="3726" actId="20577"/>
          <ac:spMkLst>
            <pc:docMk/>
            <pc:sldMk cId="567281066" sldId="305"/>
            <ac:spMk id="2" creationId="{48876509-BA96-4F59-95C6-559570F536A2}"/>
          </ac:spMkLst>
        </pc:spChg>
        <pc:spChg chg="mod">
          <ac:chgData name="Sia Ghassemi" userId="13870a8fba196050" providerId="LiveId" clId="{25CDD7F2-0FE2-4E25-AB20-BDE81DA5AD2D}" dt="2020-10-30T02:13:48.305" v="4057" actId="20577"/>
          <ac:spMkLst>
            <pc:docMk/>
            <pc:sldMk cId="567281066" sldId="305"/>
            <ac:spMk id="3" creationId="{DE6686BB-64A5-4505-B9BC-FFFB792FEDE8}"/>
          </ac:spMkLst>
        </pc:spChg>
      </pc:sldChg>
      <pc:sldChg chg="addSp modSp new mod setBg setClrOvrMap">
        <pc:chgData name="Sia Ghassemi" userId="13870a8fba196050" providerId="LiveId" clId="{25CDD7F2-0FE2-4E25-AB20-BDE81DA5AD2D}" dt="2020-10-30T02:16:08.406" v="4347" actId="26606"/>
        <pc:sldMkLst>
          <pc:docMk/>
          <pc:sldMk cId="3833876848" sldId="306"/>
        </pc:sldMkLst>
        <pc:spChg chg="mod">
          <ac:chgData name="Sia Ghassemi" userId="13870a8fba196050" providerId="LiveId" clId="{25CDD7F2-0FE2-4E25-AB20-BDE81DA5AD2D}" dt="2020-10-30T02:16:08.406" v="4347" actId="26606"/>
          <ac:spMkLst>
            <pc:docMk/>
            <pc:sldMk cId="3833876848" sldId="306"/>
            <ac:spMk id="2" creationId="{9A8A2213-028C-46DC-8271-B76E7C72728F}"/>
          </ac:spMkLst>
        </pc:spChg>
        <pc:spChg chg="mod">
          <ac:chgData name="Sia Ghassemi" userId="13870a8fba196050" providerId="LiveId" clId="{25CDD7F2-0FE2-4E25-AB20-BDE81DA5AD2D}" dt="2020-10-30T02:16:08.406" v="4347" actId="26606"/>
          <ac:spMkLst>
            <pc:docMk/>
            <pc:sldMk cId="3833876848" sldId="306"/>
            <ac:spMk id="3" creationId="{A9B5EFC8-D61C-48B8-A043-CB7477E3616E}"/>
          </ac:spMkLst>
        </pc:spChg>
        <pc:spChg chg="add">
          <ac:chgData name="Sia Ghassemi" userId="13870a8fba196050" providerId="LiveId" clId="{25CDD7F2-0FE2-4E25-AB20-BDE81DA5AD2D}" dt="2020-10-30T02:16:08.406" v="4347" actId="26606"/>
          <ac:spMkLst>
            <pc:docMk/>
            <pc:sldMk cId="3833876848" sldId="306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2:16:08.406" v="4347" actId="26606"/>
          <ac:grpSpMkLst>
            <pc:docMk/>
            <pc:sldMk cId="3833876848" sldId="306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2:16:08.406" v="4347" actId="26606"/>
          <ac:grpSpMkLst>
            <pc:docMk/>
            <pc:sldMk cId="3833876848" sldId="306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2:16:08.406" v="4347" actId="26606"/>
          <ac:cxnSpMkLst>
            <pc:docMk/>
            <pc:sldMk cId="3833876848" sldId="306"/>
            <ac:cxnSpMk id="23" creationId="{E81F53E2-F556-42FA-8D24-113839EE19F8}"/>
          </ac:cxnSpMkLst>
        </pc:cxnChg>
      </pc:sldChg>
      <pc:sldChg chg="addSp delSp modSp new mod setBg setClrOvrMap">
        <pc:chgData name="Sia Ghassemi" userId="13870a8fba196050" providerId="LiveId" clId="{25CDD7F2-0FE2-4E25-AB20-BDE81DA5AD2D}" dt="2020-10-30T02:16:20.139" v="4358" actId="26606"/>
        <pc:sldMkLst>
          <pc:docMk/>
          <pc:sldMk cId="1441984786" sldId="307"/>
        </pc:sldMkLst>
        <pc:spChg chg="mod">
          <ac:chgData name="Sia Ghassemi" userId="13870a8fba196050" providerId="LiveId" clId="{25CDD7F2-0FE2-4E25-AB20-BDE81DA5AD2D}" dt="2020-10-30T02:16:20.139" v="4358" actId="26606"/>
          <ac:spMkLst>
            <pc:docMk/>
            <pc:sldMk cId="1441984786" sldId="307"/>
            <ac:spMk id="2" creationId="{220A6E1B-1513-4570-B69C-E7612CCE15F1}"/>
          </ac:spMkLst>
        </pc:spChg>
        <pc:spChg chg="del">
          <ac:chgData name="Sia Ghassemi" userId="13870a8fba196050" providerId="LiveId" clId="{25CDD7F2-0FE2-4E25-AB20-BDE81DA5AD2D}" dt="2020-10-30T02:16:20.139" v="4358" actId="26606"/>
          <ac:spMkLst>
            <pc:docMk/>
            <pc:sldMk cId="1441984786" sldId="307"/>
            <ac:spMk id="3" creationId="{FDF75049-7A0B-4E97-8FA3-E3B07B7CF2DB}"/>
          </ac:spMkLst>
        </pc:spChg>
        <pc:spChg chg="add">
          <ac:chgData name="Sia Ghassemi" userId="13870a8fba196050" providerId="LiveId" clId="{25CDD7F2-0FE2-4E25-AB20-BDE81DA5AD2D}" dt="2020-10-30T02:16:20.139" v="4358" actId="26606"/>
          <ac:spMkLst>
            <pc:docMk/>
            <pc:sldMk cId="1441984786" sldId="307"/>
            <ac:spMk id="17" creationId="{2FCAD798-DEC5-4392-90CE-C46AD6CE68A3}"/>
          </ac:spMkLst>
        </pc:spChg>
        <pc:grpChg chg="add">
          <ac:chgData name="Sia Ghassemi" userId="13870a8fba196050" providerId="LiveId" clId="{25CDD7F2-0FE2-4E25-AB20-BDE81DA5AD2D}" dt="2020-10-30T02:16:20.139" v="4358" actId="26606"/>
          <ac:grpSpMkLst>
            <pc:docMk/>
            <pc:sldMk cId="1441984786" sldId="307"/>
            <ac:grpSpMk id="8" creationId="{5B44741E-4F8A-4DC4-96E4-E4A2E555A88D}"/>
          </ac:grpSpMkLst>
        </pc:grpChg>
        <pc:grpChg chg="add">
          <ac:chgData name="Sia Ghassemi" userId="13870a8fba196050" providerId="LiveId" clId="{25CDD7F2-0FE2-4E25-AB20-BDE81DA5AD2D}" dt="2020-10-30T02:16:20.139" v="4358" actId="26606"/>
          <ac:grpSpMkLst>
            <pc:docMk/>
            <pc:sldMk cId="1441984786" sldId="307"/>
            <ac:grpSpMk id="19" creationId="{F1ECA4FE-7D2F-4576-B767-3A5F5ABFE90F}"/>
          </ac:grpSpMkLst>
        </pc:grpChg>
        <pc:cxnChg chg="add">
          <ac:chgData name="Sia Ghassemi" userId="13870a8fba196050" providerId="LiveId" clId="{25CDD7F2-0FE2-4E25-AB20-BDE81DA5AD2D}" dt="2020-10-30T02:16:20.139" v="4358" actId="26606"/>
          <ac:cxnSpMkLst>
            <pc:docMk/>
            <pc:sldMk cId="1441984786" sldId="307"/>
            <ac:cxnSpMk id="23" creationId="{E81F53E2-F556-42FA-8D24-113839EE19F8}"/>
          </ac:cxnSpMkLst>
        </pc:cxnChg>
      </pc:sldChg>
    </pc:docChg>
  </pc:docChgLst>
  <pc:docChgLst>
    <pc:chgData name="Sia Ghassemi" userId="13870a8fba196050" providerId="LiveId" clId="{9FDEF3E0-4405-4FD4-956C-CA6500F19809}"/>
    <pc:docChg chg="modSld">
      <pc:chgData name="Sia Ghassemi" userId="13870a8fba196050" providerId="LiveId" clId="{9FDEF3E0-4405-4FD4-956C-CA6500F19809}" dt="2023-06-23T11:01:51.514" v="3" actId="20577"/>
      <pc:docMkLst>
        <pc:docMk/>
      </pc:docMkLst>
      <pc:sldChg chg="modSp mod">
        <pc:chgData name="Sia Ghassemi" userId="13870a8fba196050" providerId="LiveId" clId="{9FDEF3E0-4405-4FD4-956C-CA6500F19809}" dt="2023-06-23T10:59:08.294" v="0" actId="207"/>
        <pc:sldMkLst>
          <pc:docMk/>
          <pc:sldMk cId="2911595915" sldId="257"/>
        </pc:sldMkLst>
        <pc:spChg chg="mod">
          <ac:chgData name="Sia Ghassemi" userId="13870a8fba196050" providerId="LiveId" clId="{9FDEF3E0-4405-4FD4-956C-CA6500F19809}" dt="2023-06-23T10:59:08.294" v="0" actId="207"/>
          <ac:spMkLst>
            <pc:docMk/>
            <pc:sldMk cId="2911595915" sldId="257"/>
            <ac:spMk id="3" creationId="{9F19274F-B80F-438B-867D-1F56E295F04A}"/>
          </ac:spMkLst>
        </pc:spChg>
      </pc:sldChg>
      <pc:sldChg chg="modSp mod">
        <pc:chgData name="Sia Ghassemi" userId="13870a8fba196050" providerId="LiveId" clId="{9FDEF3E0-4405-4FD4-956C-CA6500F19809}" dt="2023-06-23T11:01:51.514" v="3" actId="20577"/>
        <pc:sldMkLst>
          <pc:docMk/>
          <pc:sldMk cId="3063373339" sldId="273"/>
        </pc:sldMkLst>
        <pc:spChg chg="mod">
          <ac:chgData name="Sia Ghassemi" userId="13870a8fba196050" providerId="LiveId" clId="{9FDEF3E0-4405-4FD4-956C-CA6500F19809}" dt="2023-06-23T11:01:51.514" v="3" actId="20577"/>
          <ac:spMkLst>
            <pc:docMk/>
            <pc:sldMk cId="3063373339" sldId="273"/>
            <ac:spMk id="3" creationId="{A3B0305E-BC99-4360-A477-B009D5BE734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AE262-BB81-4152-A093-9AFB5BE99F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05251B-D572-440E-9632-2E444554278C}">
      <dgm:prSet/>
      <dgm:spPr/>
      <dgm:t>
        <a:bodyPr/>
        <a:lstStyle/>
        <a:p>
          <a:r>
            <a:rPr lang="en-US" b="0" i="0"/>
            <a:t>Dockerfile -&gt; Build script for an image</a:t>
          </a:r>
          <a:endParaRPr lang="en-US"/>
        </a:p>
      </dgm:t>
    </dgm:pt>
    <dgm:pt modelId="{973F5D51-02EF-46ED-81D8-8F37B91E48D5}" type="parTrans" cxnId="{365C0A5D-B8EA-4D26-A2C8-AC2558F90298}">
      <dgm:prSet/>
      <dgm:spPr/>
      <dgm:t>
        <a:bodyPr/>
        <a:lstStyle/>
        <a:p>
          <a:endParaRPr lang="en-US"/>
        </a:p>
      </dgm:t>
    </dgm:pt>
    <dgm:pt modelId="{C6F12E8C-8B77-4137-A8E7-4D88D23D7666}" type="sibTrans" cxnId="{365C0A5D-B8EA-4D26-A2C8-AC2558F90298}">
      <dgm:prSet/>
      <dgm:spPr/>
      <dgm:t>
        <a:bodyPr/>
        <a:lstStyle/>
        <a:p>
          <a:endParaRPr lang="en-US"/>
        </a:p>
      </dgm:t>
    </dgm:pt>
    <dgm:pt modelId="{6C99A836-B960-4B89-891F-9282E7E89898}">
      <dgm:prSet/>
      <dgm:spPr/>
      <dgm:t>
        <a:bodyPr/>
        <a:lstStyle/>
        <a:p>
          <a:r>
            <a:rPr lang="en-US" b="0" i="0"/>
            <a:t>Docker build</a:t>
          </a:r>
          <a:endParaRPr lang="en-US"/>
        </a:p>
      </dgm:t>
    </dgm:pt>
    <dgm:pt modelId="{1996749B-9052-49BD-8496-6E75403177E2}" type="parTrans" cxnId="{590B4EA5-6CCC-44CC-89E7-5FD8BFF6754D}">
      <dgm:prSet/>
      <dgm:spPr/>
      <dgm:t>
        <a:bodyPr/>
        <a:lstStyle/>
        <a:p>
          <a:endParaRPr lang="en-US"/>
        </a:p>
      </dgm:t>
    </dgm:pt>
    <dgm:pt modelId="{98E0BFD3-E504-4592-85A2-5FDABE7FB07B}" type="sibTrans" cxnId="{590B4EA5-6CCC-44CC-89E7-5FD8BFF6754D}">
      <dgm:prSet/>
      <dgm:spPr/>
      <dgm:t>
        <a:bodyPr/>
        <a:lstStyle/>
        <a:p>
          <a:endParaRPr lang="en-US"/>
        </a:p>
      </dgm:t>
    </dgm:pt>
    <dgm:pt modelId="{4E853562-D1A3-4E2A-A37E-C8659CDD2A73}">
      <dgm:prSet/>
      <dgm:spPr/>
      <dgm:t>
        <a:bodyPr/>
        <a:lstStyle/>
        <a:p>
          <a:r>
            <a:rPr lang="en-US" b="0" i="0" dirty="0"/>
            <a:t>Multistage builds with cache support</a:t>
          </a:r>
          <a:endParaRPr lang="en-US" dirty="0"/>
        </a:p>
      </dgm:t>
    </dgm:pt>
    <dgm:pt modelId="{7077E6E9-B1F7-4C6C-9C86-DDFCCC70AEFB}" type="parTrans" cxnId="{AB1499F7-D278-4AF5-ADBC-2DFF0689AE0C}">
      <dgm:prSet/>
      <dgm:spPr/>
      <dgm:t>
        <a:bodyPr/>
        <a:lstStyle/>
        <a:p>
          <a:endParaRPr lang="en-US"/>
        </a:p>
      </dgm:t>
    </dgm:pt>
    <dgm:pt modelId="{824F5CB0-F4FA-4E8F-9EEC-AB6CD897F1B3}" type="sibTrans" cxnId="{AB1499F7-D278-4AF5-ADBC-2DFF0689AE0C}">
      <dgm:prSet/>
      <dgm:spPr/>
      <dgm:t>
        <a:bodyPr/>
        <a:lstStyle/>
        <a:p>
          <a:endParaRPr lang="en-US"/>
        </a:p>
      </dgm:t>
    </dgm:pt>
    <dgm:pt modelId="{B815FED2-50B9-4755-8E95-A9703B6755E8}" type="pres">
      <dgm:prSet presAssocID="{6ABAE262-BB81-4152-A093-9AFB5BE99FD6}" presName="root" presStyleCnt="0">
        <dgm:presLayoutVars>
          <dgm:dir/>
          <dgm:resizeHandles val="exact"/>
        </dgm:presLayoutVars>
      </dgm:prSet>
      <dgm:spPr/>
    </dgm:pt>
    <dgm:pt modelId="{C208134A-E659-48D8-BE1C-DCF9DDD41768}" type="pres">
      <dgm:prSet presAssocID="{1B05251B-D572-440E-9632-2E444554278C}" presName="compNode" presStyleCnt="0"/>
      <dgm:spPr/>
    </dgm:pt>
    <dgm:pt modelId="{B24B09E1-C150-4399-A1A6-BC7CBF55BBEC}" type="pres">
      <dgm:prSet presAssocID="{1B05251B-D572-440E-9632-2E444554278C}" presName="bgRect" presStyleLbl="bgShp" presStyleIdx="0" presStyleCnt="3"/>
      <dgm:spPr/>
    </dgm:pt>
    <dgm:pt modelId="{CDE2525F-0CEF-4A05-BB3F-EBBA0D51086C}" type="pres">
      <dgm:prSet presAssocID="{1B05251B-D572-440E-9632-2E44455427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C169C7C2-92B7-435F-B02A-D780DA07C38E}" type="pres">
      <dgm:prSet presAssocID="{1B05251B-D572-440E-9632-2E444554278C}" presName="spaceRect" presStyleCnt="0"/>
      <dgm:spPr/>
    </dgm:pt>
    <dgm:pt modelId="{439F57CE-1A70-4D0C-9C2C-941B601875E7}" type="pres">
      <dgm:prSet presAssocID="{1B05251B-D572-440E-9632-2E444554278C}" presName="parTx" presStyleLbl="revTx" presStyleIdx="0" presStyleCnt="3">
        <dgm:presLayoutVars>
          <dgm:chMax val="0"/>
          <dgm:chPref val="0"/>
        </dgm:presLayoutVars>
      </dgm:prSet>
      <dgm:spPr/>
    </dgm:pt>
    <dgm:pt modelId="{2C93E673-CE61-4CCE-AD36-0488BA34DFD4}" type="pres">
      <dgm:prSet presAssocID="{C6F12E8C-8B77-4137-A8E7-4D88D23D7666}" presName="sibTrans" presStyleCnt="0"/>
      <dgm:spPr/>
    </dgm:pt>
    <dgm:pt modelId="{DFBD93E6-0D3E-4B46-A253-2CE69B840239}" type="pres">
      <dgm:prSet presAssocID="{6C99A836-B960-4B89-891F-9282E7E89898}" presName="compNode" presStyleCnt="0"/>
      <dgm:spPr/>
    </dgm:pt>
    <dgm:pt modelId="{242763F9-A457-4673-9D46-D651A7DFA38A}" type="pres">
      <dgm:prSet presAssocID="{6C99A836-B960-4B89-891F-9282E7E89898}" presName="bgRect" presStyleLbl="bgShp" presStyleIdx="1" presStyleCnt="3"/>
      <dgm:spPr/>
    </dgm:pt>
    <dgm:pt modelId="{3C168802-A85F-43F4-8DDB-980188269043}" type="pres">
      <dgm:prSet presAssocID="{6C99A836-B960-4B89-891F-9282E7E898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996F194-288A-4571-BD3B-26C15AA734A2}" type="pres">
      <dgm:prSet presAssocID="{6C99A836-B960-4B89-891F-9282E7E89898}" presName="spaceRect" presStyleCnt="0"/>
      <dgm:spPr/>
    </dgm:pt>
    <dgm:pt modelId="{2DF6CBBB-B9CC-45C9-9CFA-E12F98B3FB39}" type="pres">
      <dgm:prSet presAssocID="{6C99A836-B960-4B89-891F-9282E7E89898}" presName="parTx" presStyleLbl="revTx" presStyleIdx="1" presStyleCnt="3">
        <dgm:presLayoutVars>
          <dgm:chMax val="0"/>
          <dgm:chPref val="0"/>
        </dgm:presLayoutVars>
      </dgm:prSet>
      <dgm:spPr/>
    </dgm:pt>
    <dgm:pt modelId="{6286F467-C821-483A-AF06-2DCCC6173E20}" type="pres">
      <dgm:prSet presAssocID="{98E0BFD3-E504-4592-85A2-5FDABE7FB07B}" presName="sibTrans" presStyleCnt="0"/>
      <dgm:spPr/>
    </dgm:pt>
    <dgm:pt modelId="{4CC7B7BA-DA10-4F35-A423-68023AC1EA8F}" type="pres">
      <dgm:prSet presAssocID="{4E853562-D1A3-4E2A-A37E-C8659CDD2A73}" presName="compNode" presStyleCnt="0"/>
      <dgm:spPr/>
    </dgm:pt>
    <dgm:pt modelId="{51A41C4B-8E47-42DE-9A50-9AC4EAD0F4D3}" type="pres">
      <dgm:prSet presAssocID="{4E853562-D1A3-4E2A-A37E-C8659CDD2A73}" presName="bgRect" presStyleLbl="bgShp" presStyleIdx="2" presStyleCnt="3"/>
      <dgm:spPr/>
    </dgm:pt>
    <dgm:pt modelId="{2F540E1A-F5C8-4923-A63C-233B31E4D18A}" type="pres">
      <dgm:prSet presAssocID="{4E853562-D1A3-4E2A-A37E-C8659CDD2A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C704F652-3691-451C-B490-6405F54E6BB2}" type="pres">
      <dgm:prSet presAssocID="{4E853562-D1A3-4E2A-A37E-C8659CDD2A73}" presName="spaceRect" presStyleCnt="0"/>
      <dgm:spPr/>
    </dgm:pt>
    <dgm:pt modelId="{19B2F587-5E17-4DF9-A3A1-767FC7478987}" type="pres">
      <dgm:prSet presAssocID="{4E853562-D1A3-4E2A-A37E-C8659CDD2A7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3486827-155D-43E6-B678-1AA27AA863F5}" type="presOf" srcId="{6C99A836-B960-4B89-891F-9282E7E89898}" destId="{2DF6CBBB-B9CC-45C9-9CFA-E12F98B3FB39}" srcOrd="0" destOrd="0" presId="urn:microsoft.com/office/officeart/2018/2/layout/IconVerticalSolidList"/>
    <dgm:cxn modelId="{365C0A5D-B8EA-4D26-A2C8-AC2558F90298}" srcId="{6ABAE262-BB81-4152-A093-9AFB5BE99FD6}" destId="{1B05251B-D572-440E-9632-2E444554278C}" srcOrd="0" destOrd="0" parTransId="{973F5D51-02EF-46ED-81D8-8F37B91E48D5}" sibTransId="{C6F12E8C-8B77-4137-A8E7-4D88D23D7666}"/>
    <dgm:cxn modelId="{D8045742-E1BA-4AE0-8CD2-700D593F6440}" type="presOf" srcId="{1B05251B-D572-440E-9632-2E444554278C}" destId="{439F57CE-1A70-4D0C-9C2C-941B601875E7}" srcOrd="0" destOrd="0" presId="urn:microsoft.com/office/officeart/2018/2/layout/IconVerticalSolidList"/>
    <dgm:cxn modelId="{728F9364-6173-45D8-B110-FF0EF9B2C344}" type="presOf" srcId="{4E853562-D1A3-4E2A-A37E-C8659CDD2A73}" destId="{19B2F587-5E17-4DF9-A3A1-767FC7478987}" srcOrd="0" destOrd="0" presId="urn:microsoft.com/office/officeart/2018/2/layout/IconVerticalSolidList"/>
    <dgm:cxn modelId="{590B4EA5-6CCC-44CC-89E7-5FD8BFF6754D}" srcId="{6ABAE262-BB81-4152-A093-9AFB5BE99FD6}" destId="{6C99A836-B960-4B89-891F-9282E7E89898}" srcOrd="1" destOrd="0" parTransId="{1996749B-9052-49BD-8496-6E75403177E2}" sibTransId="{98E0BFD3-E504-4592-85A2-5FDABE7FB07B}"/>
    <dgm:cxn modelId="{0F2D46B1-69C0-485B-B781-1AFD2C4F15C9}" type="presOf" srcId="{6ABAE262-BB81-4152-A093-9AFB5BE99FD6}" destId="{B815FED2-50B9-4755-8E95-A9703B6755E8}" srcOrd="0" destOrd="0" presId="urn:microsoft.com/office/officeart/2018/2/layout/IconVerticalSolidList"/>
    <dgm:cxn modelId="{AB1499F7-D278-4AF5-ADBC-2DFF0689AE0C}" srcId="{6ABAE262-BB81-4152-A093-9AFB5BE99FD6}" destId="{4E853562-D1A3-4E2A-A37E-C8659CDD2A73}" srcOrd="2" destOrd="0" parTransId="{7077E6E9-B1F7-4C6C-9C86-DDFCCC70AEFB}" sibTransId="{824F5CB0-F4FA-4E8F-9EEC-AB6CD897F1B3}"/>
    <dgm:cxn modelId="{A1D2330E-4157-4992-BE66-472447BF422B}" type="presParOf" srcId="{B815FED2-50B9-4755-8E95-A9703B6755E8}" destId="{C208134A-E659-48D8-BE1C-DCF9DDD41768}" srcOrd="0" destOrd="0" presId="urn:microsoft.com/office/officeart/2018/2/layout/IconVerticalSolidList"/>
    <dgm:cxn modelId="{5416ADC7-F266-451E-B560-6306204E8662}" type="presParOf" srcId="{C208134A-E659-48D8-BE1C-DCF9DDD41768}" destId="{B24B09E1-C150-4399-A1A6-BC7CBF55BBEC}" srcOrd="0" destOrd="0" presId="urn:microsoft.com/office/officeart/2018/2/layout/IconVerticalSolidList"/>
    <dgm:cxn modelId="{B0A82EEC-EA04-46EF-A99A-674A22E3E3AB}" type="presParOf" srcId="{C208134A-E659-48D8-BE1C-DCF9DDD41768}" destId="{CDE2525F-0CEF-4A05-BB3F-EBBA0D51086C}" srcOrd="1" destOrd="0" presId="urn:microsoft.com/office/officeart/2018/2/layout/IconVerticalSolidList"/>
    <dgm:cxn modelId="{6AAFE9D8-6B2B-408A-AFAE-4AA92C3BD4FE}" type="presParOf" srcId="{C208134A-E659-48D8-BE1C-DCF9DDD41768}" destId="{C169C7C2-92B7-435F-B02A-D780DA07C38E}" srcOrd="2" destOrd="0" presId="urn:microsoft.com/office/officeart/2018/2/layout/IconVerticalSolidList"/>
    <dgm:cxn modelId="{2D8B780C-1CBF-408A-90D3-077F9493C4B1}" type="presParOf" srcId="{C208134A-E659-48D8-BE1C-DCF9DDD41768}" destId="{439F57CE-1A70-4D0C-9C2C-941B601875E7}" srcOrd="3" destOrd="0" presId="urn:microsoft.com/office/officeart/2018/2/layout/IconVerticalSolidList"/>
    <dgm:cxn modelId="{5D3CB000-3951-453D-B2C7-2B60474F195F}" type="presParOf" srcId="{B815FED2-50B9-4755-8E95-A9703B6755E8}" destId="{2C93E673-CE61-4CCE-AD36-0488BA34DFD4}" srcOrd="1" destOrd="0" presId="urn:microsoft.com/office/officeart/2018/2/layout/IconVerticalSolidList"/>
    <dgm:cxn modelId="{11AA3DFB-7744-4F61-A55B-EA0C2DF77316}" type="presParOf" srcId="{B815FED2-50B9-4755-8E95-A9703B6755E8}" destId="{DFBD93E6-0D3E-4B46-A253-2CE69B840239}" srcOrd="2" destOrd="0" presId="urn:microsoft.com/office/officeart/2018/2/layout/IconVerticalSolidList"/>
    <dgm:cxn modelId="{5C3FC397-C6C1-477D-AA35-DC8DE339A8CE}" type="presParOf" srcId="{DFBD93E6-0D3E-4B46-A253-2CE69B840239}" destId="{242763F9-A457-4673-9D46-D651A7DFA38A}" srcOrd="0" destOrd="0" presId="urn:microsoft.com/office/officeart/2018/2/layout/IconVerticalSolidList"/>
    <dgm:cxn modelId="{D805AE4A-5EA1-403B-ABBD-BD0B3DCC1023}" type="presParOf" srcId="{DFBD93E6-0D3E-4B46-A253-2CE69B840239}" destId="{3C168802-A85F-43F4-8DDB-980188269043}" srcOrd="1" destOrd="0" presId="urn:microsoft.com/office/officeart/2018/2/layout/IconVerticalSolidList"/>
    <dgm:cxn modelId="{B364AFF7-6849-4C9B-B501-3B5D285C204F}" type="presParOf" srcId="{DFBD93E6-0D3E-4B46-A253-2CE69B840239}" destId="{2996F194-288A-4571-BD3B-26C15AA734A2}" srcOrd="2" destOrd="0" presId="urn:microsoft.com/office/officeart/2018/2/layout/IconVerticalSolidList"/>
    <dgm:cxn modelId="{FE7CA033-B6C0-4118-BC97-7C375FEE9021}" type="presParOf" srcId="{DFBD93E6-0D3E-4B46-A253-2CE69B840239}" destId="{2DF6CBBB-B9CC-45C9-9CFA-E12F98B3FB39}" srcOrd="3" destOrd="0" presId="urn:microsoft.com/office/officeart/2018/2/layout/IconVerticalSolidList"/>
    <dgm:cxn modelId="{DD006079-825F-487B-B86F-5BB8D9E1E4EF}" type="presParOf" srcId="{B815FED2-50B9-4755-8E95-A9703B6755E8}" destId="{6286F467-C821-483A-AF06-2DCCC6173E20}" srcOrd="3" destOrd="0" presId="urn:microsoft.com/office/officeart/2018/2/layout/IconVerticalSolidList"/>
    <dgm:cxn modelId="{BEFD8DDC-85D2-4BCD-9E78-807ACC1EFC95}" type="presParOf" srcId="{B815FED2-50B9-4755-8E95-A9703B6755E8}" destId="{4CC7B7BA-DA10-4F35-A423-68023AC1EA8F}" srcOrd="4" destOrd="0" presId="urn:microsoft.com/office/officeart/2018/2/layout/IconVerticalSolidList"/>
    <dgm:cxn modelId="{F668C2E4-DD06-439E-9B7F-1B037C8731A4}" type="presParOf" srcId="{4CC7B7BA-DA10-4F35-A423-68023AC1EA8F}" destId="{51A41C4B-8E47-42DE-9A50-9AC4EAD0F4D3}" srcOrd="0" destOrd="0" presId="urn:microsoft.com/office/officeart/2018/2/layout/IconVerticalSolidList"/>
    <dgm:cxn modelId="{23401EB0-5BB8-4FD7-BB92-0CEA667CAD8F}" type="presParOf" srcId="{4CC7B7BA-DA10-4F35-A423-68023AC1EA8F}" destId="{2F540E1A-F5C8-4923-A63C-233B31E4D18A}" srcOrd="1" destOrd="0" presId="urn:microsoft.com/office/officeart/2018/2/layout/IconVerticalSolidList"/>
    <dgm:cxn modelId="{305B4710-3892-4458-A6DA-396BBD3D08F3}" type="presParOf" srcId="{4CC7B7BA-DA10-4F35-A423-68023AC1EA8F}" destId="{C704F652-3691-451C-B490-6405F54E6BB2}" srcOrd="2" destOrd="0" presId="urn:microsoft.com/office/officeart/2018/2/layout/IconVerticalSolidList"/>
    <dgm:cxn modelId="{FCD59D2A-7907-4D4E-9C06-1F53C11EC879}" type="presParOf" srcId="{4CC7B7BA-DA10-4F35-A423-68023AC1EA8F}" destId="{19B2F587-5E17-4DF9-A3A1-767FC74789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D26530-E224-4D46-99E5-22D8F84D5687}" type="doc">
      <dgm:prSet loTypeId="urn:microsoft.com/office/officeart/2005/8/layout/cycle6" loCatId="cycle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C1BC599-24D2-4FCC-9A8A-4786F8325F78}">
      <dgm:prSet/>
      <dgm:spPr/>
      <dgm:t>
        <a:bodyPr/>
        <a:lstStyle/>
        <a:p>
          <a:r>
            <a:rPr lang="en-US" b="0" i="0"/>
            <a:t>Immutable Infrastructure</a:t>
          </a:r>
          <a:endParaRPr lang="en-US"/>
        </a:p>
      </dgm:t>
    </dgm:pt>
    <dgm:pt modelId="{BB83829D-1501-4E6B-8332-A83AE35159A9}" type="parTrans" cxnId="{B357C2D0-882D-4F76-8783-A3AC415E40B6}">
      <dgm:prSet/>
      <dgm:spPr/>
      <dgm:t>
        <a:bodyPr/>
        <a:lstStyle/>
        <a:p>
          <a:endParaRPr lang="en-US"/>
        </a:p>
      </dgm:t>
    </dgm:pt>
    <dgm:pt modelId="{236C4454-72E7-4C9B-AFF3-BA0D6C942A09}" type="sibTrans" cxnId="{B357C2D0-882D-4F76-8783-A3AC415E40B6}">
      <dgm:prSet/>
      <dgm:spPr/>
      <dgm:t>
        <a:bodyPr/>
        <a:lstStyle/>
        <a:p>
          <a:endParaRPr lang="en-US"/>
        </a:p>
      </dgm:t>
    </dgm:pt>
    <dgm:pt modelId="{E2A1AFAC-BEBE-49A0-9710-E80DFB63083E}">
      <dgm:prSet/>
      <dgm:spPr/>
      <dgm:t>
        <a:bodyPr/>
        <a:lstStyle/>
        <a:p>
          <a:r>
            <a:rPr lang="en-US" b="0" i="0"/>
            <a:t>Service Discovery</a:t>
          </a:r>
          <a:endParaRPr lang="en-US"/>
        </a:p>
      </dgm:t>
    </dgm:pt>
    <dgm:pt modelId="{DE3FD0B9-03B2-42FA-8281-3DCD4414B481}" type="parTrans" cxnId="{4F643687-DA67-4C44-8C1F-FA769C46D4AA}">
      <dgm:prSet/>
      <dgm:spPr/>
      <dgm:t>
        <a:bodyPr/>
        <a:lstStyle/>
        <a:p>
          <a:endParaRPr lang="en-US"/>
        </a:p>
      </dgm:t>
    </dgm:pt>
    <dgm:pt modelId="{38118812-2710-4DC8-AC00-46C68E3AEFB3}" type="sibTrans" cxnId="{4F643687-DA67-4C44-8C1F-FA769C46D4AA}">
      <dgm:prSet/>
      <dgm:spPr/>
      <dgm:t>
        <a:bodyPr/>
        <a:lstStyle/>
        <a:p>
          <a:endParaRPr lang="en-US"/>
        </a:p>
      </dgm:t>
    </dgm:pt>
    <dgm:pt modelId="{075BCB5D-F4D7-4D08-85CC-873509D984CF}">
      <dgm:prSet/>
      <dgm:spPr/>
      <dgm:t>
        <a:bodyPr/>
        <a:lstStyle/>
        <a:p>
          <a:r>
            <a:rPr lang="en-US" b="0" i="0"/>
            <a:t>Decoupled Architecture</a:t>
          </a:r>
          <a:endParaRPr lang="en-US"/>
        </a:p>
      </dgm:t>
    </dgm:pt>
    <dgm:pt modelId="{87D7F61D-B33E-4E4B-95CE-92E95FA01F70}" type="parTrans" cxnId="{37BB98A9-30D9-4A27-85EF-C55B679F5D58}">
      <dgm:prSet/>
      <dgm:spPr/>
      <dgm:t>
        <a:bodyPr/>
        <a:lstStyle/>
        <a:p>
          <a:endParaRPr lang="en-US"/>
        </a:p>
      </dgm:t>
    </dgm:pt>
    <dgm:pt modelId="{A8CF0E60-98F3-4E0F-9518-2DC61B600D16}" type="sibTrans" cxnId="{37BB98A9-30D9-4A27-85EF-C55B679F5D58}">
      <dgm:prSet/>
      <dgm:spPr/>
      <dgm:t>
        <a:bodyPr/>
        <a:lstStyle/>
        <a:p>
          <a:endParaRPr lang="en-US"/>
        </a:p>
      </dgm:t>
    </dgm:pt>
    <dgm:pt modelId="{88CE1C2C-AD83-4855-A8E4-BB702886E17B}">
      <dgm:prSet/>
      <dgm:spPr/>
      <dgm:t>
        <a:bodyPr/>
        <a:lstStyle/>
        <a:p>
          <a:r>
            <a:rPr lang="en-US" b="0" i="0"/>
            <a:t>Load Balancing</a:t>
          </a:r>
          <a:endParaRPr lang="en-US"/>
        </a:p>
      </dgm:t>
    </dgm:pt>
    <dgm:pt modelId="{192AFC26-4951-419C-A4F0-AD1091ED9E49}" type="parTrans" cxnId="{C4BDDCB6-942B-4AC8-A19C-F4DAAAC70557}">
      <dgm:prSet/>
      <dgm:spPr/>
      <dgm:t>
        <a:bodyPr/>
        <a:lstStyle/>
        <a:p>
          <a:endParaRPr lang="en-US"/>
        </a:p>
      </dgm:t>
    </dgm:pt>
    <dgm:pt modelId="{C86476A1-0F9D-434C-98A3-A21A340A6640}" type="sibTrans" cxnId="{C4BDDCB6-942B-4AC8-A19C-F4DAAAC70557}">
      <dgm:prSet/>
      <dgm:spPr/>
      <dgm:t>
        <a:bodyPr/>
        <a:lstStyle/>
        <a:p>
          <a:endParaRPr lang="en-US"/>
        </a:p>
      </dgm:t>
    </dgm:pt>
    <dgm:pt modelId="{26F8EF7F-B704-4286-8D39-B1772E1766D9}">
      <dgm:prSet/>
      <dgm:spPr/>
      <dgm:t>
        <a:bodyPr/>
        <a:lstStyle/>
        <a:p>
          <a:r>
            <a:rPr lang="en-US" b="0" i="0"/>
            <a:t>Horizontal Scaling</a:t>
          </a:r>
          <a:endParaRPr lang="en-US"/>
        </a:p>
      </dgm:t>
    </dgm:pt>
    <dgm:pt modelId="{00DD15AF-A42B-451F-BE4A-DFA39275AC00}" type="parTrans" cxnId="{13AA490F-390C-45CF-8161-F70B57BB835D}">
      <dgm:prSet/>
      <dgm:spPr/>
      <dgm:t>
        <a:bodyPr/>
        <a:lstStyle/>
        <a:p>
          <a:endParaRPr lang="en-US"/>
        </a:p>
      </dgm:t>
    </dgm:pt>
    <dgm:pt modelId="{DD100D83-E379-42CC-AAE8-E8948B15F578}" type="sibTrans" cxnId="{13AA490F-390C-45CF-8161-F70B57BB835D}">
      <dgm:prSet/>
      <dgm:spPr/>
      <dgm:t>
        <a:bodyPr/>
        <a:lstStyle/>
        <a:p>
          <a:endParaRPr lang="en-US"/>
        </a:p>
      </dgm:t>
    </dgm:pt>
    <dgm:pt modelId="{97E30BF7-5E98-4E28-ACBE-315C141CFC62}">
      <dgm:prSet/>
      <dgm:spPr/>
      <dgm:t>
        <a:bodyPr/>
        <a:lstStyle/>
        <a:p>
          <a:r>
            <a:rPr lang="en-US" b="0" i="0"/>
            <a:t>Declarative Configuration</a:t>
          </a:r>
          <a:endParaRPr lang="en-US"/>
        </a:p>
      </dgm:t>
    </dgm:pt>
    <dgm:pt modelId="{207B5974-3C80-47B1-8401-8F4B10FF7954}" type="parTrans" cxnId="{B770E1DF-B1E0-43DE-A5BA-AC63F374E01C}">
      <dgm:prSet/>
      <dgm:spPr/>
      <dgm:t>
        <a:bodyPr/>
        <a:lstStyle/>
        <a:p>
          <a:endParaRPr lang="en-US"/>
        </a:p>
      </dgm:t>
    </dgm:pt>
    <dgm:pt modelId="{D7C6CC44-43FB-4239-A131-C1D8BC5A7E60}" type="sibTrans" cxnId="{B770E1DF-B1E0-43DE-A5BA-AC63F374E01C}">
      <dgm:prSet/>
      <dgm:spPr/>
      <dgm:t>
        <a:bodyPr/>
        <a:lstStyle/>
        <a:p>
          <a:endParaRPr lang="en-US"/>
        </a:p>
      </dgm:t>
    </dgm:pt>
    <dgm:pt modelId="{135F902D-7878-454F-ABA2-C4CEE4F2859A}">
      <dgm:prSet/>
      <dgm:spPr/>
      <dgm:t>
        <a:bodyPr/>
        <a:lstStyle/>
        <a:p>
          <a:r>
            <a:rPr lang="en-US" b="0" i="0"/>
            <a:t>Seal Healing</a:t>
          </a:r>
          <a:endParaRPr lang="en-US"/>
        </a:p>
      </dgm:t>
    </dgm:pt>
    <dgm:pt modelId="{5791C94A-FE2C-4C60-B422-91561DE96B90}" type="parTrans" cxnId="{B4BEF852-9A4B-4737-A88C-104A9A20F4C4}">
      <dgm:prSet/>
      <dgm:spPr/>
      <dgm:t>
        <a:bodyPr/>
        <a:lstStyle/>
        <a:p>
          <a:endParaRPr lang="en-US"/>
        </a:p>
      </dgm:t>
    </dgm:pt>
    <dgm:pt modelId="{9CFA85C4-7664-4575-A70A-67BC6FAC5652}" type="sibTrans" cxnId="{B4BEF852-9A4B-4737-A88C-104A9A20F4C4}">
      <dgm:prSet/>
      <dgm:spPr/>
      <dgm:t>
        <a:bodyPr/>
        <a:lstStyle/>
        <a:p>
          <a:endParaRPr lang="en-US"/>
        </a:p>
      </dgm:t>
    </dgm:pt>
    <dgm:pt modelId="{21D2C409-AB3F-43D1-B1E5-07AB374A9991}">
      <dgm:prSet/>
      <dgm:spPr/>
      <dgm:t>
        <a:bodyPr/>
        <a:lstStyle/>
        <a:p>
          <a:r>
            <a:rPr lang="en-US" b="0" i="0"/>
            <a:t>Logging</a:t>
          </a:r>
          <a:endParaRPr lang="en-US"/>
        </a:p>
      </dgm:t>
    </dgm:pt>
    <dgm:pt modelId="{AC1DF3E5-A572-4868-9DA4-F03B229F0BDC}" type="parTrans" cxnId="{D858D800-F416-4AC9-8E9B-D63814DC1B5B}">
      <dgm:prSet/>
      <dgm:spPr/>
      <dgm:t>
        <a:bodyPr/>
        <a:lstStyle/>
        <a:p>
          <a:endParaRPr lang="en-US"/>
        </a:p>
      </dgm:t>
    </dgm:pt>
    <dgm:pt modelId="{B863A8DD-9B4E-44CD-960F-EC042EC30DF0}" type="sibTrans" cxnId="{D858D800-F416-4AC9-8E9B-D63814DC1B5B}">
      <dgm:prSet/>
      <dgm:spPr/>
      <dgm:t>
        <a:bodyPr/>
        <a:lstStyle/>
        <a:p>
          <a:endParaRPr lang="en-US"/>
        </a:p>
      </dgm:t>
    </dgm:pt>
    <dgm:pt modelId="{383F4F2B-845E-4749-BE17-C6C171678328}">
      <dgm:prSet/>
      <dgm:spPr/>
      <dgm:t>
        <a:bodyPr/>
        <a:lstStyle/>
        <a:p>
          <a:r>
            <a:rPr lang="en-US" b="0" i="0" dirty="0"/>
            <a:t>Secrets management</a:t>
          </a:r>
          <a:endParaRPr lang="en-US" dirty="0"/>
        </a:p>
      </dgm:t>
    </dgm:pt>
    <dgm:pt modelId="{551041D8-1700-44A3-BFBC-E54CC4C426B6}" type="parTrans" cxnId="{DFC38B6F-BA89-4371-9641-4B4E465B85E1}">
      <dgm:prSet/>
      <dgm:spPr/>
      <dgm:t>
        <a:bodyPr/>
        <a:lstStyle/>
        <a:p>
          <a:endParaRPr lang="en-US"/>
        </a:p>
      </dgm:t>
    </dgm:pt>
    <dgm:pt modelId="{EFC93C12-E815-463F-8B3C-C565179753EF}" type="sibTrans" cxnId="{DFC38B6F-BA89-4371-9641-4B4E465B85E1}">
      <dgm:prSet/>
      <dgm:spPr/>
      <dgm:t>
        <a:bodyPr/>
        <a:lstStyle/>
        <a:p>
          <a:endParaRPr lang="en-US"/>
        </a:p>
      </dgm:t>
    </dgm:pt>
    <dgm:pt modelId="{9E0E6B68-CA2A-41E2-A37B-B0AB5AE8984E}">
      <dgm:prSet/>
      <dgm:spPr/>
      <dgm:t>
        <a:bodyPr/>
        <a:lstStyle/>
        <a:p>
          <a:r>
            <a:rPr lang="en-US" b="0" i="0"/>
            <a:t>Monitoring</a:t>
          </a:r>
          <a:endParaRPr lang="en-US"/>
        </a:p>
      </dgm:t>
    </dgm:pt>
    <dgm:pt modelId="{21CECB84-9F66-408F-8E96-07642861BFAC}" type="parTrans" cxnId="{B30E79C6-5A56-40A5-BFDD-5DCF511DA638}">
      <dgm:prSet/>
      <dgm:spPr/>
      <dgm:t>
        <a:bodyPr/>
        <a:lstStyle/>
        <a:p>
          <a:endParaRPr lang="en-US"/>
        </a:p>
      </dgm:t>
    </dgm:pt>
    <dgm:pt modelId="{C536FFFD-A999-4C7B-91C2-1EF8F13901EF}" type="sibTrans" cxnId="{B30E79C6-5A56-40A5-BFDD-5DCF511DA638}">
      <dgm:prSet/>
      <dgm:spPr/>
      <dgm:t>
        <a:bodyPr/>
        <a:lstStyle/>
        <a:p>
          <a:endParaRPr lang="en-US"/>
        </a:p>
      </dgm:t>
    </dgm:pt>
    <dgm:pt modelId="{FA665637-0C9D-4863-98FB-CBBE085ABB61}">
      <dgm:prSet/>
      <dgm:spPr/>
      <dgm:t>
        <a:bodyPr/>
        <a:lstStyle/>
        <a:p>
          <a:r>
            <a:rPr lang="en-US" b="0" i="0" dirty="0"/>
            <a:t>Extensibility</a:t>
          </a:r>
          <a:endParaRPr lang="en-US" dirty="0"/>
        </a:p>
      </dgm:t>
    </dgm:pt>
    <dgm:pt modelId="{77EDFE15-3AEE-4E09-AFDF-916258E8BEBA}" type="parTrans" cxnId="{8F78F609-A634-4053-992A-910E50353F02}">
      <dgm:prSet/>
      <dgm:spPr/>
      <dgm:t>
        <a:bodyPr/>
        <a:lstStyle/>
        <a:p>
          <a:endParaRPr lang="en-US"/>
        </a:p>
      </dgm:t>
    </dgm:pt>
    <dgm:pt modelId="{9DFDDCA2-9794-43D8-A25B-911219BFA2A7}" type="sibTrans" cxnId="{8F78F609-A634-4053-992A-910E50353F02}">
      <dgm:prSet/>
      <dgm:spPr/>
      <dgm:t>
        <a:bodyPr/>
        <a:lstStyle/>
        <a:p>
          <a:endParaRPr lang="en-US"/>
        </a:p>
      </dgm:t>
    </dgm:pt>
    <dgm:pt modelId="{28253DCD-4C49-428B-BB55-F75DBA71CC8A}" type="pres">
      <dgm:prSet presAssocID="{04D26530-E224-4D46-99E5-22D8F84D5687}" presName="cycle" presStyleCnt="0">
        <dgm:presLayoutVars>
          <dgm:dir/>
          <dgm:resizeHandles val="exact"/>
        </dgm:presLayoutVars>
      </dgm:prSet>
      <dgm:spPr/>
    </dgm:pt>
    <dgm:pt modelId="{A054DE5F-C99F-446B-ABA6-B43BD0E211BE}" type="pres">
      <dgm:prSet presAssocID="{CC1BC599-24D2-4FCC-9A8A-4786F8325F78}" presName="node" presStyleLbl="node1" presStyleIdx="0" presStyleCnt="11">
        <dgm:presLayoutVars>
          <dgm:bulletEnabled val="1"/>
        </dgm:presLayoutVars>
      </dgm:prSet>
      <dgm:spPr/>
    </dgm:pt>
    <dgm:pt modelId="{7DA35527-DECF-4D68-86AA-74B0A5FDCB63}" type="pres">
      <dgm:prSet presAssocID="{CC1BC599-24D2-4FCC-9A8A-4786F8325F78}" presName="spNode" presStyleCnt="0"/>
      <dgm:spPr/>
    </dgm:pt>
    <dgm:pt modelId="{BB760484-DB75-4E84-8EE3-14217BE6BC8E}" type="pres">
      <dgm:prSet presAssocID="{236C4454-72E7-4C9B-AFF3-BA0D6C942A09}" presName="sibTrans" presStyleLbl="sibTrans1D1" presStyleIdx="0" presStyleCnt="11"/>
      <dgm:spPr/>
    </dgm:pt>
    <dgm:pt modelId="{6F78A4A9-A671-484B-852E-F3E77903B8FC}" type="pres">
      <dgm:prSet presAssocID="{E2A1AFAC-BEBE-49A0-9710-E80DFB63083E}" presName="node" presStyleLbl="node1" presStyleIdx="1" presStyleCnt="11">
        <dgm:presLayoutVars>
          <dgm:bulletEnabled val="1"/>
        </dgm:presLayoutVars>
      </dgm:prSet>
      <dgm:spPr/>
    </dgm:pt>
    <dgm:pt modelId="{21E30403-F2BD-4E0D-AACE-D6F7CAA3D8E8}" type="pres">
      <dgm:prSet presAssocID="{E2A1AFAC-BEBE-49A0-9710-E80DFB63083E}" presName="spNode" presStyleCnt="0"/>
      <dgm:spPr/>
    </dgm:pt>
    <dgm:pt modelId="{FFC90174-6775-4928-9B6E-C970D1226323}" type="pres">
      <dgm:prSet presAssocID="{38118812-2710-4DC8-AC00-46C68E3AEFB3}" presName="sibTrans" presStyleLbl="sibTrans1D1" presStyleIdx="1" presStyleCnt="11"/>
      <dgm:spPr/>
    </dgm:pt>
    <dgm:pt modelId="{F0739646-65E5-4643-AC42-384954837758}" type="pres">
      <dgm:prSet presAssocID="{075BCB5D-F4D7-4D08-85CC-873509D984CF}" presName="node" presStyleLbl="node1" presStyleIdx="2" presStyleCnt="11">
        <dgm:presLayoutVars>
          <dgm:bulletEnabled val="1"/>
        </dgm:presLayoutVars>
      </dgm:prSet>
      <dgm:spPr/>
    </dgm:pt>
    <dgm:pt modelId="{F18A501F-8A3B-4CB8-B06B-D5B7E01A24F7}" type="pres">
      <dgm:prSet presAssocID="{075BCB5D-F4D7-4D08-85CC-873509D984CF}" presName="spNode" presStyleCnt="0"/>
      <dgm:spPr/>
    </dgm:pt>
    <dgm:pt modelId="{17699D6F-F57E-41F9-B81B-37BBEC47A710}" type="pres">
      <dgm:prSet presAssocID="{A8CF0E60-98F3-4E0F-9518-2DC61B600D16}" presName="sibTrans" presStyleLbl="sibTrans1D1" presStyleIdx="2" presStyleCnt="11"/>
      <dgm:spPr/>
    </dgm:pt>
    <dgm:pt modelId="{3BE437EA-90E9-4454-87F3-08501FBE3CB9}" type="pres">
      <dgm:prSet presAssocID="{88CE1C2C-AD83-4855-A8E4-BB702886E17B}" presName="node" presStyleLbl="node1" presStyleIdx="3" presStyleCnt="11">
        <dgm:presLayoutVars>
          <dgm:bulletEnabled val="1"/>
        </dgm:presLayoutVars>
      </dgm:prSet>
      <dgm:spPr/>
    </dgm:pt>
    <dgm:pt modelId="{B1468046-92D9-4775-8A6A-6C35FA36321C}" type="pres">
      <dgm:prSet presAssocID="{88CE1C2C-AD83-4855-A8E4-BB702886E17B}" presName="spNode" presStyleCnt="0"/>
      <dgm:spPr/>
    </dgm:pt>
    <dgm:pt modelId="{30AB4FAC-D2BD-481A-A64D-105DA9C279AB}" type="pres">
      <dgm:prSet presAssocID="{C86476A1-0F9D-434C-98A3-A21A340A6640}" presName="sibTrans" presStyleLbl="sibTrans1D1" presStyleIdx="3" presStyleCnt="11"/>
      <dgm:spPr/>
    </dgm:pt>
    <dgm:pt modelId="{4543662C-0A99-487B-A4BE-0AE4EDC8664D}" type="pres">
      <dgm:prSet presAssocID="{26F8EF7F-B704-4286-8D39-B1772E1766D9}" presName="node" presStyleLbl="node1" presStyleIdx="4" presStyleCnt="11">
        <dgm:presLayoutVars>
          <dgm:bulletEnabled val="1"/>
        </dgm:presLayoutVars>
      </dgm:prSet>
      <dgm:spPr/>
    </dgm:pt>
    <dgm:pt modelId="{08F45EE4-4B65-4BEB-8293-D8D9014A048D}" type="pres">
      <dgm:prSet presAssocID="{26F8EF7F-B704-4286-8D39-B1772E1766D9}" presName="spNode" presStyleCnt="0"/>
      <dgm:spPr/>
    </dgm:pt>
    <dgm:pt modelId="{0CD84295-D5FE-4548-AAC7-0C0AED113599}" type="pres">
      <dgm:prSet presAssocID="{DD100D83-E379-42CC-AAE8-E8948B15F578}" presName="sibTrans" presStyleLbl="sibTrans1D1" presStyleIdx="4" presStyleCnt="11"/>
      <dgm:spPr/>
    </dgm:pt>
    <dgm:pt modelId="{54173ECE-F854-4D32-BA3C-6F6C709DF0A5}" type="pres">
      <dgm:prSet presAssocID="{97E30BF7-5E98-4E28-ACBE-315C141CFC62}" presName="node" presStyleLbl="node1" presStyleIdx="5" presStyleCnt="11">
        <dgm:presLayoutVars>
          <dgm:bulletEnabled val="1"/>
        </dgm:presLayoutVars>
      </dgm:prSet>
      <dgm:spPr/>
    </dgm:pt>
    <dgm:pt modelId="{A3F9D604-FCE1-4818-96A2-3B6A6B7B446F}" type="pres">
      <dgm:prSet presAssocID="{97E30BF7-5E98-4E28-ACBE-315C141CFC62}" presName="spNode" presStyleCnt="0"/>
      <dgm:spPr/>
    </dgm:pt>
    <dgm:pt modelId="{8AF8A83C-ABC8-41DB-9976-146849CC07DD}" type="pres">
      <dgm:prSet presAssocID="{D7C6CC44-43FB-4239-A131-C1D8BC5A7E60}" presName="sibTrans" presStyleLbl="sibTrans1D1" presStyleIdx="5" presStyleCnt="11"/>
      <dgm:spPr/>
    </dgm:pt>
    <dgm:pt modelId="{F7FBEFB1-D924-48F9-B781-D0964B6B795D}" type="pres">
      <dgm:prSet presAssocID="{135F902D-7878-454F-ABA2-C4CEE4F2859A}" presName="node" presStyleLbl="node1" presStyleIdx="6" presStyleCnt="11">
        <dgm:presLayoutVars>
          <dgm:bulletEnabled val="1"/>
        </dgm:presLayoutVars>
      </dgm:prSet>
      <dgm:spPr/>
    </dgm:pt>
    <dgm:pt modelId="{14F58126-C88C-4BD7-8578-93FD3DCCF6E0}" type="pres">
      <dgm:prSet presAssocID="{135F902D-7878-454F-ABA2-C4CEE4F2859A}" presName="spNode" presStyleCnt="0"/>
      <dgm:spPr/>
    </dgm:pt>
    <dgm:pt modelId="{1E29A884-B228-489A-8EF8-74AAC8CBCA73}" type="pres">
      <dgm:prSet presAssocID="{9CFA85C4-7664-4575-A70A-67BC6FAC5652}" presName="sibTrans" presStyleLbl="sibTrans1D1" presStyleIdx="6" presStyleCnt="11"/>
      <dgm:spPr/>
    </dgm:pt>
    <dgm:pt modelId="{4FB9308B-D21E-4680-8879-1559F01BAE52}" type="pres">
      <dgm:prSet presAssocID="{21D2C409-AB3F-43D1-B1E5-07AB374A9991}" presName="node" presStyleLbl="node1" presStyleIdx="7" presStyleCnt="11">
        <dgm:presLayoutVars>
          <dgm:bulletEnabled val="1"/>
        </dgm:presLayoutVars>
      </dgm:prSet>
      <dgm:spPr/>
    </dgm:pt>
    <dgm:pt modelId="{A9448263-D8D9-4239-8F7B-776047EED4D5}" type="pres">
      <dgm:prSet presAssocID="{21D2C409-AB3F-43D1-B1E5-07AB374A9991}" presName="spNode" presStyleCnt="0"/>
      <dgm:spPr/>
    </dgm:pt>
    <dgm:pt modelId="{70365F79-CB98-4BD5-8408-E55B1EB964F6}" type="pres">
      <dgm:prSet presAssocID="{B863A8DD-9B4E-44CD-960F-EC042EC30DF0}" presName="sibTrans" presStyleLbl="sibTrans1D1" presStyleIdx="7" presStyleCnt="11"/>
      <dgm:spPr/>
    </dgm:pt>
    <dgm:pt modelId="{3B27068C-180D-44C7-B8F6-971F0C01D29F}" type="pres">
      <dgm:prSet presAssocID="{383F4F2B-845E-4749-BE17-C6C171678328}" presName="node" presStyleLbl="node1" presStyleIdx="8" presStyleCnt="11">
        <dgm:presLayoutVars>
          <dgm:bulletEnabled val="1"/>
        </dgm:presLayoutVars>
      </dgm:prSet>
      <dgm:spPr/>
    </dgm:pt>
    <dgm:pt modelId="{7BEF333B-D23A-41C6-9C66-95E80E75878F}" type="pres">
      <dgm:prSet presAssocID="{383F4F2B-845E-4749-BE17-C6C171678328}" presName="spNode" presStyleCnt="0"/>
      <dgm:spPr/>
    </dgm:pt>
    <dgm:pt modelId="{4351CD39-2302-4CB9-AC23-3903D0C11525}" type="pres">
      <dgm:prSet presAssocID="{EFC93C12-E815-463F-8B3C-C565179753EF}" presName="sibTrans" presStyleLbl="sibTrans1D1" presStyleIdx="8" presStyleCnt="11"/>
      <dgm:spPr/>
    </dgm:pt>
    <dgm:pt modelId="{9DFEC526-DAA7-4449-B6CE-09821545F245}" type="pres">
      <dgm:prSet presAssocID="{9E0E6B68-CA2A-41E2-A37B-B0AB5AE8984E}" presName="node" presStyleLbl="node1" presStyleIdx="9" presStyleCnt="11">
        <dgm:presLayoutVars>
          <dgm:bulletEnabled val="1"/>
        </dgm:presLayoutVars>
      </dgm:prSet>
      <dgm:spPr/>
    </dgm:pt>
    <dgm:pt modelId="{B78A991B-ABEA-47C8-9C12-E30D91187073}" type="pres">
      <dgm:prSet presAssocID="{9E0E6B68-CA2A-41E2-A37B-B0AB5AE8984E}" presName="spNode" presStyleCnt="0"/>
      <dgm:spPr/>
    </dgm:pt>
    <dgm:pt modelId="{D3541B52-812F-49E4-AB52-6DAE518A2F2A}" type="pres">
      <dgm:prSet presAssocID="{C536FFFD-A999-4C7B-91C2-1EF8F13901EF}" presName="sibTrans" presStyleLbl="sibTrans1D1" presStyleIdx="9" presStyleCnt="11"/>
      <dgm:spPr/>
    </dgm:pt>
    <dgm:pt modelId="{5529EC91-7748-4474-B917-032678B0602A}" type="pres">
      <dgm:prSet presAssocID="{FA665637-0C9D-4863-98FB-CBBE085ABB61}" presName="node" presStyleLbl="node1" presStyleIdx="10" presStyleCnt="11">
        <dgm:presLayoutVars>
          <dgm:bulletEnabled val="1"/>
        </dgm:presLayoutVars>
      </dgm:prSet>
      <dgm:spPr/>
    </dgm:pt>
    <dgm:pt modelId="{4B6F4F96-C1EA-4DEE-BA5E-828A7442ED89}" type="pres">
      <dgm:prSet presAssocID="{FA665637-0C9D-4863-98FB-CBBE085ABB61}" presName="spNode" presStyleCnt="0"/>
      <dgm:spPr/>
    </dgm:pt>
    <dgm:pt modelId="{C74B7CE0-D19B-4661-B98F-167486C510C9}" type="pres">
      <dgm:prSet presAssocID="{9DFDDCA2-9794-43D8-A25B-911219BFA2A7}" presName="sibTrans" presStyleLbl="sibTrans1D1" presStyleIdx="10" presStyleCnt="11"/>
      <dgm:spPr/>
    </dgm:pt>
  </dgm:ptLst>
  <dgm:cxnLst>
    <dgm:cxn modelId="{D858D800-F416-4AC9-8E9B-D63814DC1B5B}" srcId="{04D26530-E224-4D46-99E5-22D8F84D5687}" destId="{21D2C409-AB3F-43D1-B1E5-07AB374A9991}" srcOrd="7" destOrd="0" parTransId="{AC1DF3E5-A572-4868-9DA4-F03B229F0BDC}" sibTransId="{B863A8DD-9B4E-44CD-960F-EC042EC30DF0}"/>
    <dgm:cxn modelId="{33D44F05-45D9-46A5-BDBF-54B77CCE9EB1}" type="presOf" srcId="{97E30BF7-5E98-4E28-ACBE-315C141CFC62}" destId="{54173ECE-F854-4D32-BA3C-6F6C709DF0A5}" srcOrd="0" destOrd="0" presId="urn:microsoft.com/office/officeart/2005/8/layout/cycle6"/>
    <dgm:cxn modelId="{8F78F609-A634-4053-992A-910E50353F02}" srcId="{04D26530-E224-4D46-99E5-22D8F84D5687}" destId="{FA665637-0C9D-4863-98FB-CBBE085ABB61}" srcOrd="10" destOrd="0" parTransId="{77EDFE15-3AEE-4E09-AFDF-916258E8BEBA}" sibTransId="{9DFDDCA2-9794-43D8-A25B-911219BFA2A7}"/>
    <dgm:cxn modelId="{E445CB0B-632A-4636-9592-75D58F8987A9}" type="presOf" srcId="{88CE1C2C-AD83-4855-A8E4-BB702886E17B}" destId="{3BE437EA-90E9-4454-87F3-08501FBE3CB9}" srcOrd="0" destOrd="0" presId="urn:microsoft.com/office/officeart/2005/8/layout/cycle6"/>
    <dgm:cxn modelId="{3291CC0B-DA5A-45B5-B714-D4D00266EA86}" type="presOf" srcId="{38118812-2710-4DC8-AC00-46C68E3AEFB3}" destId="{FFC90174-6775-4928-9B6E-C970D1226323}" srcOrd="0" destOrd="0" presId="urn:microsoft.com/office/officeart/2005/8/layout/cycle6"/>
    <dgm:cxn modelId="{13AA490F-390C-45CF-8161-F70B57BB835D}" srcId="{04D26530-E224-4D46-99E5-22D8F84D5687}" destId="{26F8EF7F-B704-4286-8D39-B1772E1766D9}" srcOrd="4" destOrd="0" parTransId="{00DD15AF-A42B-451F-BE4A-DFA39275AC00}" sibTransId="{DD100D83-E379-42CC-AAE8-E8948B15F578}"/>
    <dgm:cxn modelId="{94965D10-A7B5-4033-B2CA-7755BE91168B}" type="presOf" srcId="{236C4454-72E7-4C9B-AFF3-BA0D6C942A09}" destId="{BB760484-DB75-4E84-8EE3-14217BE6BC8E}" srcOrd="0" destOrd="0" presId="urn:microsoft.com/office/officeart/2005/8/layout/cycle6"/>
    <dgm:cxn modelId="{A7D66211-9B6A-431F-8CB3-1E3637BECE9F}" type="presOf" srcId="{9DFDDCA2-9794-43D8-A25B-911219BFA2A7}" destId="{C74B7CE0-D19B-4661-B98F-167486C510C9}" srcOrd="0" destOrd="0" presId="urn:microsoft.com/office/officeart/2005/8/layout/cycle6"/>
    <dgm:cxn modelId="{8CF3181F-9573-4171-9652-22DF70DC8095}" type="presOf" srcId="{04D26530-E224-4D46-99E5-22D8F84D5687}" destId="{28253DCD-4C49-428B-BB55-F75DBA71CC8A}" srcOrd="0" destOrd="0" presId="urn:microsoft.com/office/officeart/2005/8/layout/cycle6"/>
    <dgm:cxn modelId="{B290C238-EEB5-4F44-A96D-B572D636DDD3}" type="presOf" srcId="{C86476A1-0F9D-434C-98A3-A21A340A6640}" destId="{30AB4FAC-D2BD-481A-A64D-105DA9C279AB}" srcOrd="0" destOrd="0" presId="urn:microsoft.com/office/officeart/2005/8/layout/cycle6"/>
    <dgm:cxn modelId="{147E833F-3691-460F-B82E-0B268A6FA505}" type="presOf" srcId="{D7C6CC44-43FB-4239-A131-C1D8BC5A7E60}" destId="{8AF8A83C-ABC8-41DB-9976-146849CC07DD}" srcOrd="0" destOrd="0" presId="urn:microsoft.com/office/officeart/2005/8/layout/cycle6"/>
    <dgm:cxn modelId="{704FC061-24CB-47D8-8E22-133EA841876F}" type="presOf" srcId="{B863A8DD-9B4E-44CD-960F-EC042EC30DF0}" destId="{70365F79-CB98-4BD5-8408-E55B1EB964F6}" srcOrd="0" destOrd="0" presId="urn:microsoft.com/office/officeart/2005/8/layout/cycle6"/>
    <dgm:cxn modelId="{9D558665-E5A8-4DD7-9DBA-F0DAB157B51A}" type="presOf" srcId="{DD100D83-E379-42CC-AAE8-E8948B15F578}" destId="{0CD84295-D5FE-4548-AAC7-0C0AED113599}" srcOrd="0" destOrd="0" presId="urn:microsoft.com/office/officeart/2005/8/layout/cycle6"/>
    <dgm:cxn modelId="{3293AB49-B352-480B-BDBF-502DB613ED47}" type="presOf" srcId="{EFC93C12-E815-463F-8B3C-C565179753EF}" destId="{4351CD39-2302-4CB9-AC23-3903D0C11525}" srcOrd="0" destOrd="0" presId="urn:microsoft.com/office/officeart/2005/8/layout/cycle6"/>
    <dgm:cxn modelId="{CD5C756E-CEA0-4DCE-9371-C92E7B295B7F}" type="presOf" srcId="{C536FFFD-A999-4C7B-91C2-1EF8F13901EF}" destId="{D3541B52-812F-49E4-AB52-6DAE518A2F2A}" srcOrd="0" destOrd="0" presId="urn:microsoft.com/office/officeart/2005/8/layout/cycle6"/>
    <dgm:cxn modelId="{DFC38B6F-BA89-4371-9641-4B4E465B85E1}" srcId="{04D26530-E224-4D46-99E5-22D8F84D5687}" destId="{383F4F2B-845E-4749-BE17-C6C171678328}" srcOrd="8" destOrd="0" parTransId="{551041D8-1700-44A3-BFBC-E54CC4C426B6}" sibTransId="{EFC93C12-E815-463F-8B3C-C565179753EF}"/>
    <dgm:cxn modelId="{B4BEF852-9A4B-4737-A88C-104A9A20F4C4}" srcId="{04D26530-E224-4D46-99E5-22D8F84D5687}" destId="{135F902D-7878-454F-ABA2-C4CEE4F2859A}" srcOrd="6" destOrd="0" parTransId="{5791C94A-FE2C-4C60-B422-91561DE96B90}" sibTransId="{9CFA85C4-7664-4575-A70A-67BC6FAC5652}"/>
    <dgm:cxn modelId="{61400182-F8BB-48E3-B1E0-EA84600EFA5D}" type="presOf" srcId="{E2A1AFAC-BEBE-49A0-9710-E80DFB63083E}" destId="{6F78A4A9-A671-484B-852E-F3E77903B8FC}" srcOrd="0" destOrd="0" presId="urn:microsoft.com/office/officeart/2005/8/layout/cycle6"/>
    <dgm:cxn modelId="{4F643687-DA67-4C44-8C1F-FA769C46D4AA}" srcId="{04D26530-E224-4D46-99E5-22D8F84D5687}" destId="{E2A1AFAC-BEBE-49A0-9710-E80DFB63083E}" srcOrd="1" destOrd="0" parTransId="{DE3FD0B9-03B2-42FA-8281-3DCD4414B481}" sibTransId="{38118812-2710-4DC8-AC00-46C68E3AEFB3}"/>
    <dgm:cxn modelId="{8A312B8C-338B-425C-80C3-12D7049FE49E}" type="presOf" srcId="{26F8EF7F-B704-4286-8D39-B1772E1766D9}" destId="{4543662C-0A99-487B-A4BE-0AE4EDC8664D}" srcOrd="0" destOrd="0" presId="urn:microsoft.com/office/officeart/2005/8/layout/cycle6"/>
    <dgm:cxn modelId="{85A2918F-85CA-4BE0-97B0-80B6621F549B}" type="presOf" srcId="{9E0E6B68-CA2A-41E2-A37B-B0AB5AE8984E}" destId="{9DFEC526-DAA7-4449-B6CE-09821545F245}" srcOrd="0" destOrd="0" presId="urn:microsoft.com/office/officeart/2005/8/layout/cycle6"/>
    <dgm:cxn modelId="{F3BE2893-8812-406C-A133-005E09CB5231}" type="presOf" srcId="{A8CF0E60-98F3-4E0F-9518-2DC61B600D16}" destId="{17699D6F-F57E-41F9-B81B-37BBEC47A710}" srcOrd="0" destOrd="0" presId="urn:microsoft.com/office/officeart/2005/8/layout/cycle6"/>
    <dgm:cxn modelId="{DEC0A4A6-F9E0-4052-B509-72DEE07AD267}" type="presOf" srcId="{FA665637-0C9D-4863-98FB-CBBE085ABB61}" destId="{5529EC91-7748-4474-B917-032678B0602A}" srcOrd="0" destOrd="0" presId="urn:microsoft.com/office/officeart/2005/8/layout/cycle6"/>
    <dgm:cxn modelId="{08D209A7-5EF5-44CE-8306-A2F6C254C767}" type="presOf" srcId="{21D2C409-AB3F-43D1-B1E5-07AB374A9991}" destId="{4FB9308B-D21E-4680-8879-1559F01BAE52}" srcOrd="0" destOrd="0" presId="urn:microsoft.com/office/officeart/2005/8/layout/cycle6"/>
    <dgm:cxn modelId="{37BB98A9-30D9-4A27-85EF-C55B679F5D58}" srcId="{04D26530-E224-4D46-99E5-22D8F84D5687}" destId="{075BCB5D-F4D7-4D08-85CC-873509D984CF}" srcOrd="2" destOrd="0" parTransId="{87D7F61D-B33E-4E4B-95CE-92E95FA01F70}" sibTransId="{A8CF0E60-98F3-4E0F-9518-2DC61B600D16}"/>
    <dgm:cxn modelId="{36650EB5-BC33-4A7B-BB98-F557969FAB4F}" type="presOf" srcId="{CC1BC599-24D2-4FCC-9A8A-4786F8325F78}" destId="{A054DE5F-C99F-446B-ABA6-B43BD0E211BE}" srcOrd="0" destOrd="0" presId="urn:microsoft.com/office/officeart/2005/8/layout/cycle6"/>
    <dgm:cxn modelId="{C4BDDCB6-942B-4AC8-A19C-F4DAAAC70557}" srcId="{04D26530-E224-4D46-99E5-22D8F84D5687}" destId="{88CE1C2C-AD83-4855-A8E4-BB702886E17B}" srcOrd="3" destOrd="0" parTransId="{192AFC26-4951-419C-A4F0-AD1091ED9E49}" sibTransId="{C86476A1-0F9D-434C-98A3-A21A340A6640}"/>
    <dgm:cxn modelId="{628BBCBA-D8B0-4E71-A698-6B80D7789C9E}" type="presOf" srcId="{135F902D-7878-454F-ABA2-C4CEE4F2859A}" destId="{F7FBEFB1-D924-48F9-B781-D0964B6B795D}" srcOrd="0" destOrd="0" presId="urn:microsoft.com/office/officeart/2005/8/layout/cycle6"/>
    <dgm:cxn modelId="{B30E79C6-5A56-40A5-BFDD-5DCF511DA638}" srcId="{04D26530-E224-4D46-99E5-22D8F84D5687}" destId="{9E0E6B68-CA2A-41E2-A37B-B0AB5AE8984E}" srcOrd="9" destOrd="0" parTransId="{21CECB84-9F66-408F-8E96-07642861BFAC}" sibTransId="{C536FFFD-A999-4C7B-91C2-1EF8F13901EF}"/>
    <dgm:cxn modelId="{810482CD-4668-4AD7-AD84-B3D04F283978}" type="presOf" srcId="{9CFA85C4-7664-4575-A70A-67BC6FAC5652}" destId="{1E29A884-B228-489A-8EF8-74AAC8CBCA73}" srcOrd="0" destOrd="0" presId="urn:microsoft.com/office/officeart/2005/8/layout/cycle6"/>
    <dgm:cxn modelId="{B357C2D0-882D-4F76-8783-A3AC415E40B6}" srcId="{04D26530-E224-4D46-99E5-22D8F84D5687}" destId="{CC1BC599-24D2-4FCC-9A8A-4786F8325F78}" srcOrd="0" destOrd="0" parTransId="{BB83829D-1501-4E6B-8332-A83AE35159A9}" sibTransId="{236C4454-72E7-4C9B-AFF3-BA0D6C942A09}"/>
    <dgm:cxn modelId="{B770E1DF-B1E0-43DE-A5BA-AC63F374E01C}" srcId="{04D26530-E224-4D46-99E5-22D8F84D5687}" destId="{97E30BF7-5E98-4E28-ACBE-315C141CFC62}" srcOrd="5" destOrd="0" parTransId="{207B5974-3C80-47B1-8401-8F4B10FF7954}" sibTransId="{D7C6CC44-43FB-4239-A131-C1D8BC5A7E60}"/>
    <dgm:cxn modelId="{3362A6EA-FEB3-498C-A90F-F2EEE493AD4F}" type="presOf" srcId="{075BCB5D-F4D7-4D08-85CC-873509D984CF}" destId="{F0739646-65E5-4643-AC42-384954837758}" srcOrd="0" destOrd="0" presId="urn:microsoft.com/office/officeart/2005/8/layout/cycle6"/>
    <dgm:cxn modelId="{7AE9B9F3-F7E2-4427-A466-E8C20FB73CE5}" type="presOf" srcId="{383F4F2B-845E-4749-BE17-C6C171678328}" destId="{3B27068C-180D-44C7-B8F6-971F0C01D29F}" srcOrd="0" destOrd="0" presId="urn:microsoft.com/office/officeart/2005/8/layout/cycle6"/>
    <dgm:cxn modelId="{7CA12620-E3D2-4295-BF80-9D8180DBA71D}" type="presParOf" srcId="{28253DCD-4C49-428B-BB55-F75DBA71CC8A}" destId="{A054DE5F-C99F-446B-ABA6-B43BD0E211BE}" srcOrd="0" destOrd="0" presId="urn:microsoft.com/office/officeart/2005/8/layout/cycle6"/>
    <dgm:cxn modelId="{57F73C13-B2CA-4434-911B-B73C69DD2112}" type="presParOf" srcId="{28253DCD-4C49-428B-BB55-F75DBA71CC8A}" destId="{7DA35527-DECF-4D68-86AA-74B0A5FDCB63}" srcOrd="1" destOrd="0" presId="urn:microsoft.com/office/officeart/2005/8/layout/cycle6"/>
    <dgm:cxn modelId="{5E4EEA3C-1385-419C-A31D-140E727FA047}" type="presParOf" srcId="{28253DCD-4C49-428B-BB55-F75DBA71CC8A}" destId="{BB760484-DB75-4E84-8EE3-14217BE6BC8E}" srcOrd="2" destOrd="0" presId="urn:microsoft.com/office/officeart/2005/8/layout/cycle6"/>
    <dgm:cxn modelId="{4A99E59D-EDC5-4668-82A0-4A02A46BC547}" type="presParOf" srcId="{28253DCD-4C49-428B-BB55-F75DBA71CC8A}" destId="{6F78A4A9-A671-484B-852E-F3E77903B8FC}" srcOrd="3" destOrd="0" presId="urn:microsoft.com/office/officeart/2005/8/layout/cycle6"/>
    <dgm:cxn modelId="{764AA90B-3A63-4090-A550-F7C5DF91A290}" type="presParOf" srcId="{28253DCD-4C49-428B-BB55-F75DBA71CC8A}" destId="{21E30403-F2BD-4E0D-AACE-D6F7CAA3D8E8}" srcOrd="4" destOrd="0" presId="urn:microsoft.com/office/officeart/2005/8/layout/cycle6"/>
    <dgm:cxn modelId="{FB684CD6-67A3-4108-9BCB-13BB7C8164E4}" type="presParOf" srcId="{28253DCD-4C49-428B-BB55-F75DBA71CC8A}" destId="{FFC90174-6775-4928-9B6E-C970D1226323}" srcOrd="5" destOrd="0" presId="urn:microsoft.com/office/officeart/2005/8/layout/cycle6"/>
    <dgm:cxn modelId="{CB01C4B8-B238-44DA-B017-CDDF73819A2C}" type="presParOf" srcId="{28253DCD-4C49-428B-BB55-F75DBA71CC8A}" destId="{F0739646-65E5-4643-AC42-384954837758}" srcOrd="6" destOrd="0" presId="urn:microsoft.com/office/officeart/2005/8/layout/cycle6"/>
    <dgm:cxn modelId="{5F707F98-305A-4576-8FF6-BEB9DB3BAF98}" type="presParOf" srcId="{28253DCD-4C49-428B-BB55-F75DBA71CC8A}" destId="{F18A501F-8A3B-4CB8-B06B-D5B7E01A24F7}" srcOrd="7" destOrd="0" presId="urn:microsoft.com/office/officeart/2005/8/layout/cycle6"/>
    <dgm:cxn modelId="{C602343D-BCD8-47FC-B2A4-2B9798D9CF82}" type="presParOf" srcId="{28253DCD-4C49-428B-BB55-F75DBA71CC8A}" destId="{17699D6F-F57E-41F9-B81B-37BBEC47A710}" srcOrd="8" destOrd="0" presId="urn:microsoft.com/office/officeart/2005/8/layout/cycle6"/>
    <dgm:cxn modelId="{9B1C2BBA-CFC2-4DBA-9EC8-DCE392B5CAF2}" type="presParOf" srcId="{28253DCD-4C49-428B-BB55-F75DBA71CC8A}" destId="{3BE437EA-90E9-4454-87F3-08501FBE3CB9}" srcOrd="9" destOrd="0" presId="urn:microsoft.com/office/officeart/2005/8/layout/cycle6"/>
    <dgm:cxn modelId="{06C659AE-1302-4C64-8792-BC7ECDD005FA}" type="presParOf" srcId="{28253DCD-4C49-428B-BB55-F75DBA71CC8A}" destId="{B1468046-92D9-4775-8A6A-6C35FA36321C}" srcOrd="10" destOrd="0" presId="urn:microsoft.com/office/officeart/2005/8/layout/cycle6"/>
    <dgm:cxn modelId="{D63746FA-263F-427E-8F1D-A2094FC7F4BB}" type="presParOf" srcId="{28253DCD-4C49-428B-BB55-F75DBA71CC8A}" destId="{30AB4FAC-D2BD-481A-A64D-105DA9C279AB}" srcOrd="11" destOrd="0" presId="urn:microsoft.com/office/officeart/2005/8/layout/cycle6"/>
    <dgm:cxn modelId="{CE0E8BC5-4CA9-4085-A8D4-04398D161BC1}" type="presParOf" srcId="{28253DCD-4C49-428B-BB55-F75DBA71CC8A}" destId="{4543662C-0A99-487B-A4BE-0AE4EDC8664D}" srcOrd="12" destOrd="0" presId="urn:microsoft.com/office/officeart/2005/8/layout/cycle6"/>
    <dgm:cxn modelId="{40EC9F69-7AB6-497A-B3CD-CBB8D9180026}" type="presParOf" srcId="{28253DCD-4C49-428B-BB55-F75DBA71CC8A}" destId="{08F45EE4-4B65-4BEB-8293-D8D9014A048D}" srcOrd="13" destOrd="0" presId="urn:microsoft.com/office/officeart/2005/8/layout/cycle6"/>
    <dgm:cxn modelId="{6C30222F-741E-42BC-AE4E-42B68AD907EC}" type="presParOf" srcId="{28253DCD-4C49-428B-BB55-F75DBA71CC8A}" destId="{0CD84295-D5FE-4548-AAC7-0C0AED113599}" srcOrd="14" destOrd="0" presId="urn:microsoft.com/office/officeart/2005/8/layout/cycle6"/>
    <dgm:cxn modelId="{1448618C-524A-48E8-82B7-4AC4162C783E}" type="presParOf" srcId="{28253DCD-4C49-428B-BB55-F75DBA71CC8A}" destId="{54173ECE-F854-4D32-BA3C-6F6C709DF0A5}" srcOrd="15" destOrd="0" presId="urn:microsoft.com/office/officeart/2005/8/layout/cycle6"/>
    <dgm:cxn modelId="{77CEE0A5-6EF8-4392-AA21-72DEA6F9181F}" type="presParOf" srcId="{28253DCD-4C49-428B-BB55-F75DBA71CC8A}" destId="{A3F9D604-FCE1-4818-96A2-3B6A6B7B446F}" srcOrd="16" destOrd="0" presId="urn:microsoft.com/office/officeart/2005/8/layout/cycle6"/>
    <dgm:cxn modelId="{70C8B1C2-6E4A-416C-B8F0-E941A3130008}" type="presParOf" srcId="{28253DCD-4C49-428B-BB55-F75DBA71CC8A}" destId="{8AF8A83C-ABC8-41DB-9976-146849CC07DD}" srcOrd="17" destOrd="0" presId="urn:microsoft.com/office/officeart/2005/8/layout/cycle6"/>
    <dgm:cxn modelId="{31FDE342-53B5-4594-8912-2AD848BCFCF3}" type="presParOf" srcId="{28253DCD-4C49-428B-BB55-F75DBA71CC8A}" destId="{F7FBEFB1-D924-48F9-B781-D0964B6B795D}" srcOrd="18" destOrd="0" presId="urn:microsoft.com/office/officeart/2005/8/layout/cycle6"/>
    <dgm:cxn modelId="{212C36D2-5573-47D9-97ED-E4AE564C17AF}" type="presParOf" srcId="{28253DCD-4C49-428B-BB55-F75DBA71CC8A}" destId="{14F58126-C88C-4BD7-8578-93FD3DCCF6E0}" srcOrd="19" destOrd="0" presId="urn:microsoft.com/office/officeart/2005/8/layout/cycle6"/>
    <dgm:cxn modelId="{4EAD31FA-0663-4CC1-8FED-85083E37143F}" type="presParOf" srcId="{28253DCD-4C49-428B-BB55-F75DBA71CC8A}" destId="{1E29A884-B228-489A-8EF8-74AAC8CBCA73}" srcOrd="20" destOrd="0" presId="urn:microsoft.com/office/officeart/2005/8/layout/cycle6"/>
    <dgm:cxn modelId="{14F5C3A8-A02A-4DB2-AF74-A413F021E0D8}" type="presParOf" srcId="{28253DCD-4C49-428B-BB55-F75DBA71CC8A}" destId="{4FB9308B-D21E-4680-8879-1559F01BAE52}" srcOrd="21" destOrd="0" presId="urn:microsoft.com/office/officeart/2005/8/layout/cycle6"/>
    <dgm:cxn modelId="{74925625-E5BC-4092-BCD7-845D2E9577FF}" type="presParOf" srcId="{28253DCD-4C49-428B-BB55-F75DBA71CC8A}" destId="{A9448263-D8D9-4239-8F7B-776047EED4D5}" srcOrd="22" destOrd="0" presId="urn:microsoft.com/office/officeart/2005/8/layout/cycle6"/>
    <dgm:cxn modelId="{2C11560C-7702-488C-9C64-E6BB9BA89F01}" type="presParOf" srcId="{28253DCD-4C49-428B-BB55-F75DBA71CC8A}" destId="{70365F79-CB98-4BD5-8408-E55B1EB964F6}" srcOrd="23" destOrd="0" presId="urn:microsoft.com/office/officeart/2005/8/layout/cycle6"/>
    <dgm:cxn modelId="{E5B9E6D6-CCBC-4159-B7E9-02DCD1069994}" type="presParOf" srcId="{28253DCD-4C49-428B-BB55-F75DBA71CC8A}" destId="{3B27068C-180D-44C7-B8F6-971F0C01D29F}" srcOrd="24" destOrd="0" presId="urn:microsoft.com/office/officeart/2005/8/layout/cycle6"/>
    <dgm:cxn modelId="{15871652-97ED-4001-976D-00EC78DEBD68}" type="presParOf" srcId="{28253DCD-4C49-428B-BB55-F75DBA71CC8A}" destId="{7BEF333B-D23A-41C6-9C66-95E80E75878F}" srcOrd="25" destOrd="0" presId="urn:microsoft.com/office/officeart/2005/8/layout/cycle6"/>
    <dgm:cxn modelId="{B7AAB04C-3CB9-4C4B-B630-0D72EB4AB21F}" type="presParOf" srcId="{28253DCD-4C49-428B-BB55-F75DBA71CC8A}" destId="{4351CD39-2302-4CB9-AC23-3903D0C11525}" srcOrd="26" destOrd="0" presId="urn:microsoft.com/office/officeart/2005/8/layout/cycle6"/>
    <dgm:cxn modelId="{8C7D19EF-C53D-4A48-A6EE-69CB4538ED88}" type="presParOf" srcId="{28253DCD-4C49-428B-BB55-F75DBA71CC8A}" destId="{9DFEC526-DAA7-4449-B6CE-09821545F245}" srcOrd="27" destOrd="0" presId="urn:microsoft.com/office/officeart/2005/8/layout/cycle6"/>
    <dgm:cxn modelId="{586DC63C-238B-46F6-869C-43D78A52BADD}" type="presParOf" srcId="{28253DCD-4C49-428B-BB55-F75DBA71CC8A}" destId="{B78A991B-ABEA-47C8-9C12-E30D91187073}" srcOrd="28" destOrd="0" presId="urn:microsoft.com/office/officeart/2005/8/layout/cycle6"/>
    <dgm:cxn modelId="{B390D702-4FCE-4DE2-A74C-BAFECC462B7F}" type="presParOf" srcId="{28253DCD-4C49-428B-BB55-F75DBA71CC8A}" destId="{D3541B52-812F-49E4-AB52-6DAE518A2F2A}" srcOrd="29" destOrd="0" presId="urn:microsoft.com/office/officeart/2005/8/layout/cycle6"/>
    <dgm:cxn modelId="{5A07AC7A-D205-470A-8959-AFAE417968B1}" type="presParOf" srcId="{28253DCD-4C49-428B-BB55-F75DBA71CC8A}" destId="{5529EC91-7748-4474-B917-032678B0602A}" srcOrd="30" destOrd="0" presId="urn:microsoft.com/office/officeart/2005/8/layout/cycle6"/>
    <dgm:cxn modelId="{1AF11D8B-5EA6-4E09-B415-95279CE98216}" type="presParOf" srcId="{28253DCD-4C49-428B-BB55-F75DBA71CC8A}" destId="{4B6F4F96-C1EA-4DEE-BA5E-828A7442ED89}" srcOrd="31" destOrd="0" presId="urn:microsoft.com/office/officeart/2005/8/layout/cycle6"/>
    <dgm:cxn modelId="{635E22C1-9106-4E77-B687-20E82AC450FB}" type="presParOf" srcId="{28253DCD-4C49-428B-BB55-F75DBA71CC8A}" destId="{C74B7CE0-D19B-4661-B98F-167486C510C9}" srcOrd="32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B09E1-C150-4399-A1A6-BC7CBF55BBEC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2525F-0CEF-4A05-BB3F-EBBA0D51086C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F57CE-1A70-4D0C-9C2C-941B601875E7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Dockerfile -&gt; Build script for an image</a:t>
          </a:r>
          <a:endParaRPr lang="en-US" sz="2500" kern="1200"/>
        </a:p>
      </dsp:txBody>
      <dsp:txXfrm>
        <a:off x="1730984" y="640"/>
        <a:ext cx="4660290" cy="1498687"/>
      </dsp:txXfrm>
    </dsp:sp>
    <dsp:sp modelId="{242763F9-A457-4673-9D46-D651A7DFA38A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68802-A85F-43F4-8DDB-980188269043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6CBBB-B9CC-45C9-9CFA-E12F98B3FB39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Docker build</a:t>
          </a:r>
          <a:endParaRPr lang="en-US" sz="2500" kern="1200"/>
        </a:p>
      </dsp:txBody>
      <dsp:txXfrm>
        <a:off x="1730984" y="1873999"/>
        <a:ext cx="4660290" cy="1498687"/>
      </dsp:txXfrm>
    </dsp:sp>
    <dsp:sp modelId="{51A41C4B-8E47-42DE-9A50-9AC4EAD0F4D3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40E1A-F5C8-4923-A63C-233B31E4D18A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2F587-5E17-4DF9-A3A1-767FC7478987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Multistage builds with cache support</a:t>
          </a:r>
          <a:endParaRPr lang="en-US" sz="2500" kern="1200" dirty="0"/>
        </a:p>
      </dsp:txBody>
      <dsp:txXfrm>
        <a:off x="1730984" y="3747359"/>
        <a:ext cx="4660290" cy="149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4DE5F-C99F-446B-ABA6-B43BD0E211BE}">
      <dsp:nvSpPr>
        <dsp:cNvPr id="0" name=""/>
        <dsp:cNvSpPr/>
      </dsp:nvSpPr>
      <dsp:spPr>
        <a:xfrm>
          <a:off x="5115032" y="2215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Immutable Infrastructure</a:t>
          </a:r>
          <a:endParaRPr lang="en-US" sz="600" kern="1200"/>
        </a:p>
      </dsp:txBody>
      <dsp:txXfrm>
        <a:off x="5135101" y="22284"/>
        <a:ext cx="592362" cy="370987"/>
      </dsp:txXfrm>
    </dsp:sp>
    <dsp:sp modelId="{BB760484-DB75-4E84-8EE3-14217BE6BC8E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168818" y="27905"/>
              </a:moveTo>
              <a:arcTo wR="1848810" hR="1848810" stAng="16798045" swAng="696264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8A4A9-A671-484B-852E-F3E77903B8FC}">
      <dsp:nvSpPr>
        <dsp:cNvPr id="0" name=""/>
        <dsp:cNvSpPr/>
      </dsp:nvSpPr>
      <dsp:spPr>
        <a:xfrm>
          <a:off x="6114575" y="29570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Service Discovery</a:t>
          </a:r>
          <a:endParaRPr lang="en-US" sz="600" kern="1200"/>
        </a:p>
      </dsp:txBody>
      <dsp:txXfrm>
        <a:off x="6134644" y="315776"/>
        <a:ext cx="592362" cy="370987"/>
      </dsp:txXfrm>
    </dsp:sp>
    <dsp:sp modelId="{FFC90174-6775-4928-9B6E-C970D1226323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115789" y="502383"/>
              </a:moveTo>
              <a:arcTo wR="1848810" hR="1848810" stAng="18795522" swAng="888868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39646-65E5-4643-AC42-384954837758}">
      <dsp:nvSpPr>
        <dsp:cNvPr id="0" name=""/>
        <dsp:cNvSpPr/>
      </dsp:nvSpPr>
      <dsp:spPr>
        <a:xfrm>
          <a:off x="6796770" y="1083002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Decoupled Architecture</a:t>
          </a:r>
          <a:endParaRPr lang="en-US" sz="600" kern="1200"/>
        </a:p>
      </dsp:txBody>
      <dsp:txXfrm>
        <a:off x="6816839" y="1103071"/>
        <a:ext cx="592362" cy="370987"/>
      </dsp:txXfrm>
    </dsp:sp>
    <dsp:sp modelId="{17699D6F-F57E-41F9-B81B-37BBEC47A710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611880" y="1292316"/>
              </a:moveTo>
              <a:arcTo wR="1848810" hR="1848810" stAng="20548935" swAng="11464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E437EA-90E9-4454-87F3-08501FBE3CB9}">
      <dsp:nvSpPr>
        <dsp:cNvPr id="0" name=""/>
        <dsp:cNvSpPr/>
      </dsp:nvSpPr>
      <dsp:spPr>
        <a:xfrm>
          <a:off x="6945025" y="21141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Load Balancing</a:t>
          </a:r>
          <a:endParaRPr lang="en-US" sz="600" kern="1200"/>
        </a:p>
      </dsp:txBody>
      <dsp:txXfrm>
        <a:off x="6965094" y="2134208"/>
        <a:ext cx="592362" cy="370987"/>
      </dsp:txXfrm>
    </dsp:sp>
    <dsp:sp modelId="{30AB4FAC-D2BD-481A-A64D-105DA9C279AB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635734" y="2323156"/>
              </a:moveTo>
              <a:arcTo wR="1848810" hR="1848810" stAng="891991" swAng="10731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3662C-0A99-487B-A4BE-0AE4EDC8664D}">
      <dsp:nvSpPr>
        <dsp:cNvPr id="0" name=""/>
        <dsp:cNvSpPr/>
      </dsp:nvSpPr>
      <dsp:spPr>
        <a:xfrm>
          <a:off x="6512270" y="30617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Horizontal Scaling</a:t>
          </a:r>
          <a:endParaRPr lang="en-US" sz="600" kern="1200"/>
        </a:p>
      </dsp:txBody>
      <dsp:txXfrm>
        <a:off x="6532339" y="3081808"/>
        <a:ext cx="592362" cy="370987"/>
      </dsp:txXfrm>
    </dsp:sp>
    <dsp:sp modelId="{0CD84295-D5FE-4548-AAC7-0C0AED113599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3033969" y="3267789"/>
              </a:moveTo>
              <a:arcTo wR="1848810" hR="1848810" stAng="3007844" swAng="76896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73ECE-F854-4D32-BA3C-6F6C709DF0A5}">
      <dsp:nvSpPr>
        <dsp:cNvPr id="0" name=""/>
        <dsp:cNvSpPr/>
      </dsp:nvSpPr>
      <dsp:spPr>
        <a:xfrm>
          <a:off x="5635902" y="362494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Declarative Configuration</a:t>
          </a:r>
          <a:endParaRPr lang="en-US" sz="600" kern="1200"/>
        </a:p>
      </dsp:txBody>
      <dsp:txXfrm>
        <a:off x="5655971" y="3645016"/>
        <a:ext cx="592362" cy="370987"/>
      </dsp:txXfrm>
    </dsp:sp>
    <dsp:sp modelId="{8AF8A83C-ABC8-41DB-9976-146849CC07DD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049363" y="3686711"/>
              </a:moveTo>
              <a:arcTo wR="1848810" hR="1848810" stAng="5026351" swAng="74729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BEFB1-D924-48F9-B781-D0964B6B795D}">
      <dsp:nvSpPr>
        <dsp:cNvPr id="0" name=""/>
        <dsp:cNvSpPr/>
      </dsp:nvSpPr>
      <dsp:spPr>
        <a:xfrm>
          <a:off x="4594162" y="362494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Seal Healing</a:t>
          </a:r>
          <a:endParaRPr lang="en-US" sz="600" kern="1200"/>
        </a:p>
      </dsp:txBody>
      <dsp:txXfrm>
        <a:off x="4614231" y="3645016"/>
        <a:ext cx="592362" cy="370987"/>
      </dsp:txXfrm>
    </dsp:sp>
    <dsp:sp modelId="{1E29A884-B228-489A-8EF8-74AAC8CBCA73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1007938" y="3495333"/>
              </a:moveTo>
              <a:arcTo wR="1848810" hR="1848810" stAng="7023193" swAng="76896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B9308B-D21E-4680-8879-1559F01BAE52}">
      <dsp:nvSpPr>
        <dsp:cNvPr id="0" name=""/>
        <dsp:cNvSpPr/>
      </dsp:nvSpPr>
      <dsp:spPr>
        <a:xfrm>
          <a:off x="3717794" y="30617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Logging</a:t>
          </a:r>
          <a:endParaRPr lang="en-US" sz="600" kern="1200"/>
        </a:p>
      </dsp:txBody>
      <dsp:txXfrm>
        <a:off x="3737863" y="3081808"/>
        <a:ext cx="592362" cy="370987"/>
      </dsp:txXfrm>
    </dsp:sp>
    <dsp:sp modelId="{70365F79-CB98-4BD5-8408-E55B1EB964F6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93930" y="2849035"/>
              </a:moveTo>
              <a:arcTo wR="1848810" hR="1848810" stAng="8834856" swAng="10731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7068C-180D-44C7-B8F6-971F0C01D29F}">
      <dsp:nvSpPr>
        <dsp:cNvPr id="0" name=""/>
        <dsp:cNvSpPr/>
      </dsp:nvSpPr>
      <dsp:spPr>
        <a:xfrm>
          <a:off x="3285040" y="2114139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 dirty="0"/>
            <a:t>Secrets management</a:t>
          </a:r>
          <a:endParaRPr lang="en-US" sz="600" kern="1200" dirty="0"/>
        </a:p>
      </dsp:txBody>
      <dsp:txXfrm>
        <a:off x="3305109" y="2134208"/>
        <a:ext cx="592362" cy="370987"/>
      </dsp:txXfrm>
    </dsp:sp>
    <dsp:sp modelId="{4351CD39-2302-4CB9-AC23-3903D0C11525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711" y="1900103"/>
              </a:moveTo>
              <a:arcTo wR="1848810" hR="1848810" stAng="10704612" swAng="1146453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FEC526-DAA7-4449-B6CE-09821545F245}">
      <dsp:nvSpPr>
        <dsp:cNvPr id="0" name=""/>
        <dsp:cNvSpPr/>
      </dsp:nvSpPr>
      <dsp:spPr>
        <a:xfrm>
          <a:off x="3433295" y="1083002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/>
            <a:t>Monitoring</a:t>
          </a:r>
          <a:endParaRPr lang="en-US" sz="600" kern="1200"/>
        </a:p>
      </dsp:txBody>
      <dsp:txXfrm>
        <a:off x="3453364" y="1103071"/>
        <a:ext cx="592362" cy="370987"/>
      </dsp:txXfrm>
    </dsp:sp>
    <dsp:sp modelId="{D3541B52-812F-49E4-AB52-6DAE518A2F2A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279680" y="871093"/>
              </a:moveTo>
              <a:arcTo wR="1848810" hR="1848810" stAng="12715610" swAng="888868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9EC91-7748-4474-B917-032678B0602A}">
      <dsp:nvSpPr>
        <dsp:cNvPr id="0" name=""/>
        <dsp:cNvSpPr/>
      </dsp:nvSpPr>
      <dsp:spPr>
        <a:xfrm>
          <a:off x="4115490" y="295707"/>
          <a:ext cx="632500" cy="41112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0" i="0" kern="1200" dirty="0"/>
            <a:t>Extensibility</a:t>
          </a:r>
          <a:endParaRPr lang="en-US" sz="600" kern="1200" dirty="0"/>
        </a:p>
      </dsp:txBody>
      <dsp:txXfrm>
        <a:off x="4135559" y="315776"/>
        <a:ext cx="592362" cy="370987"/>
      </dsp:txXfrm>
    </dsp:sp>
    <dsp:sp modelId="{C74B7CE0-D19B-4661-B98F-167486C510C9}">
      <dsp:nvSpPr>
        <dsp:cNvPr id="0" name=""/>
        <dsp:cNvSpPr/>
      </dsp:nvSpPr>
      <dsp:spPr>
        <a:xfrm>
          <a:off x="3582472" y="207778"/>
          <a:ext cx="3697621" cy="3697621"/>
        </a:xfrm>
        <a:custGeom>
          <a:avLst/>
          <a:gdLst/>
          <a:ahLst/>
          <a:cxnLst/>
          <a:rect l="0" t="0" r="0" b="0"/>
          <a:pathLst>
            <a:path>
              <a:moveTo>
                <a:pt x="1169063" y="129495"/>
              </a:moveTo>
              <a:arcTo wR="1848810" hR="1848810" stAng="14905691" swAng="696264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9AEF-4F91-4ECD-BA2A-C8115372C0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Workshop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B7384-D360-4724-8437-DBF533DCA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Sia consulting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6677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A421C4-E8C3-4552-B63E-88FBC94A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Docker | Defined, Separated Environments</a:t>
            </a:r>
            <a:endParaRPr lang="en-DE" sz="3200" dirty="0">
              <a:solidFill>
                <a:srgbClr val="EBEBEB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DB7C9E9-CB7F-4760-9A48-C8DEAA457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cGroups</a:t>
            </a:r>
            <a:r>
              <a:rPr lang="en-US" sz="2000" dirty="0"/>
              <a:t> (resources limiting)</a:t>
            </a:r>
          </a:p>
          <a:p>
            <a:pPr lvl="1"/>
            <a:r>
              <a:rPr lang="en-US" sz="2000" dirty="0"/>
              <a:t>Memory</a:t>
            </a:r>
          </a:p>
          <a:p>
            <a:pPr lvl="1"/>
            <a:r>
              <a:rPr lang="en-US" sz="2000" dirty="0" err="1"/>
              <a:t>Cpu</a:t>
            </a:r>
            <a:endParaRPr lang="en-US" sz="2000" dirty="0"/>
          </a:p>
          <a:p>
            <a:pPr lvl="1"/>
            <a:r>
              <a:rPr lang="en-US" sz="2000" dirty="0" err="1"/>
              <a:t>i</a:t>
            </a:r>
            <a:r>
              <a:rPr lang="en-US" sz="2000" dirty="0"/>
              <a:t>/o</a:t>
            </a:r>
          </a:p>
          <a:p>
            <a:pPr lvl="1"/>
            <a:r>
              <a:rPr lang="en-US" sz="2000" dirty="0"/>
              <a:t>Network</a:t>
            </a:r>
          </a:p>
          <a:p>
            <a:pPr lvl="1"/>
            <a:r>
              <a:rPr lang="en-US" sz="2000" dirty="0"/>
              <a:t>Devices</a:t>
            </a:r>
          </a:p>
          <a:p>
            <a:r>
              <a:rPr lang="en-US" sz="2000" dirty="0"/>
              <a:t>Environment variables</a:t>
            </a:r>
          </a:p>
          <a:p>
            <a:r>
              <a:rPr lang="en-US" sz="2000" dirty="0"/>
              <a:t>Volumes (non-layered, no </a:t>
            </a:r>
            <a:r>
              <a:rPr lang="en-US" sz="2000" dirty="0" err="1"/>
              <a:t>mnt</a:t>
            </a:r>
            <a:r>
              <a:rPr lang="en-US" sz="2000" dirty="0"/>
              <a:t>)</a:t>
            </a:r>
          </a:p>
          <a:p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208943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59A8-9329-4A24-B1DE-F4B9AC3F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EBEBEB"/>
                </a:solidFill>
              </a:rPr>
              <a:t>Docker |</a:t>
            </a:r>
            <a:r>
              <a:rPr lang="en-US" sz="3600" dirty="0" err="1">
                <a:solidFill>
                  <a:srgbClr val="EBEBEB"/>
                </a:solidFill>
              </a:rPr>
              <a:t>cGroups</a:t>
            </a:r>
            <a:endParaRPr lang="en-DE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4CC7D79D-0438-489F-A18B-B3D4D4AC4D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02" y="2426259"/>
            <a:ext cx="6457265" cy="42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2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7333-D31C-4776-90D6-543790FC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Docker | Layered </a:t>
            </a:r>
            <a:r>
              <a:rPr lang="en-US" dirty="0" err="1"/>
              <a:t>achritecture</a:t>
            </a:r>
            <a:endParaRPr lang="en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D19CC1E-F859-48BD-B4C1-A06497B1E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5216" y="2775951"/>
            <a:ext cx="2484402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Content Placeholder 8197">
            <a:extLst>
              <a:ext uri="{FF2B5EF4-FFF2-40B4-BE49-F238E27FC236}">
                <a16:creationId xmlns:a16="http://schemas.microsoft.com/office/drawing/2014/main" id="{CD292EF2-2687-47A1-88B5-10E885D88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603500"/>
            <a:ext cx="6551597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Base Image (OS)</a:t>
            </a:r>
          </a:p>
          <a:p>
            <a:r>
              <a:rPr lang="en-US" dirty="0"/>
              <a:t>Each Image adds another Layer</a:t>
            </a:r>
          </a:p>
          <a:p>
            <a:r>
              <a:rPr lang="en-US" dirty="0"/>
              <a:t>Layers can be reused and only need to be pulled once</a:t>
            </a:r>
          </a:p>
          <a:p>
            <a:r>
              <a:rPr lang="en-US" dirty="0"/>
              <a:t>Build Blocks of Layers for an application</a:t>
            </a:r>
          </a:p>
        </p:txBody>
      </p:sp>
    </p:spTree>
    <p:extLst>
      <p:ext uri="{BB962C8B-B14F-4D97-AF65-F5344CB8AC3E}">
        <p14:creationId xmlns:p14="http://schemas.microsoft.com/office/powerpoint/2010/main" val="313392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060B-11BA-4AAE-84EF-6F24623E6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Layered architecture</a:t>
            </a:r>
            <a:endParaRPr lang="en-D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F52EE22-ECEE-4EE7-B261-72CC088BC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0" t="11871"/>
          <a:stretch/>
        </p:blipFill>
        <p:spPr bwMode="auto">
          <a:xfrm>
            <a:off x="2375265" y="2400397"/>
            <a:ext cx="7441470" cy="429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85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2590-8E44-4EEE-B8F4-4FB6E04E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Docker | Containers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F0B07-6EEB-4DCF-B211-8E2BBDF4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Each Container is a running instance of an Image</a:t>
            </a:r>
          </a:p>
          <a:p>
            <a:r>
              <a:rPr lang="en-US" dirty="0"/>
              <a:t>Containers can be parameterized</a:t>
            </a:r>
          </a:p>
          <a:p>
            <a:r>
              <a:rPr lang="en-US" dirty="0"/>
              <a:t>Containers of the same image can run side by side</a:t>
            </a:r>
            <a:endParaRPr lang="en-DE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DB3BFB-4207-4857-8EB1-BEBB8EEA7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8394" y="2775951"/>
            <a:ext cx="2484402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39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C2C0-CA96-4A55-890A-CC485178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Desktop for Windows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305E-BC99-4360-A477-B009D5BE7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engine for Windows OS</a:t>
            </a:r>
          </a:p>
          <a:p>
            <a:r>
              <a:rPr lang="en-US" dirty="0"/>
              <a:t>Uses Hyper-V, where available</a:t>
            </a:r>
          </a:p>
          <a:p>
            <a:r>
              <a:rPr lang="en-US" dirty="0"/>
              <a:t>Uses WSL2, where available</a:t>
            </a:r>
          </a:p>
          <a:p>
            <a:r>
              <a:rPr lang="en-US" dirty="0"/>
              <a:t>Support for Kubernetes</a:t>
            </a:r>
          </a:p>
          <a:p>
            <a:r>
              <a:rPr lang="en-US" dirty="0"/>
              <a:t>Support for Windows Containers</a:t>
            </a:r>
          </a:p>
          <a:p>
            <a:r>
              <a:rPr lang="en-US" dirty="0"/>
              <a:t>Support for Mixed Containers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337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CAAF-0BAF-4CE9-A304-34CAD1CD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Containers Linux</a:t>
            </a:r>
            <a:endParaRPr lang="en-DE" dirty="0"/>
          </a:p>
        </p:txBody>
      </p:sp>
      <p:pic>
        <p:nvPicPr>
          <p:cNvPr id="11266" name="Picture 2" descr="Docker-Architektur unter Linux">
            <a:extLst>
              <a:ext uri="{FF2B5EF4-FFF2-40B4-BE49-F238E27FC236}">
                <a16:creationId xmlns:a16="http://schemas.microsoft.com/office/drawing/2014/main" id="{378578B6-A6C7-4092-98CF-DDFA2F4488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06" y="2327004"/>
            <a:ext cx="6234588" cy="42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74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26F2-53BE-4151-B168-2DEC15F5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Containers Windows</a:t>
            </a:r>
            <a:endParaRPr lang="en-DE" dirty="0"/>
          </a:p>
        </p:txBody>
      </p:sp>
      <p:pic>
        <p:nvPicPr>
          <p:cNvPr id="12290" name="Picture 2" descr="Anfängliche Docker-Modularchitektur unter Windows">
            <a:extLst>
              <a:ext uri="{FF2B5EF4-FFF2-40B4-BE49-F238E27FC236}">
                <a16:creationId xmlns:a16="http://schemas.microsoft.com/office/drawing/2014/main" id="{514227D7-6199-443C-AE17-679B7583D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42" y="2239559"/>
            <a:ext cx="6302316" cy="44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86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AC7B-D82E-4146-AFBA-82848B00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| Containers Windows .NET</a:t>
            </a:r>
            <a:endParaRPr lang="en-DE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6E87F94-54AC-438B-A193-C434AD7513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71" y="1819198"/>
            <a:ext cx="6690857" cy="553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90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AF1E58-D170-4EF3-8E1A-992DA3688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ACCB19-3F29-416E-BD93-24BDDE37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C41423-F9F7-4333-A541-61582D3D2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66DA090-6BD9-45CC-B782-0276706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F93AF-9489-4B8A-AA6B-1B00D3CA6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2F459F0B-865B-481D-9AC3-15C76A33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1CDB3A6-B686-4E1D-AD52-3DC038A4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E0498-2ED3-42F9-924F-AFA833D4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Docker for Developers</a:t>
            </a:r>
            <a:endParaRPr lang="en-DE">
              <a:solidFill>
                <a:srgbClr val="EBEBEB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38E400-4F30-481D-A5DC-5AA21A2C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2010C7-68FD-4CB1-8EEE-CDECAECFA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950969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970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2F3C-AD1B-4FBD-9995-E615A9B6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274F-B80F-438B-867D-1F56E295F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  <a:p>
            <a:r>
              <a:rPr lang="en-US" dirty="0"/>
              <a:t>Docker</a:t>
            </a:r>
          </a:p>
          <a:p>
            <a:r>
              <a:rPr lang="en-US" dirty="0">
                <a:solidFill>
                  <a:srgbClr val="FF0000"/>
                </a:solidFill>
              </a:rPr>
              <a:t>Kubernetes</a:t>
            </a:r>
          </a:p>
          <a:p>
            <a:r>
              <a:rPr lang="en-US" dirty="0">
                <a:solidFill>
                  <a:srgbClr val="FF0000"/>
                </a:solidFill>
              </a:rPr>
              <a:t>Helm</a:t>
            </a:r>
          </a:p>
          <a:p>
            <a:r>
              <a:rPr lang="en-US" dirty="0">
                <a:solidFill>
                  <a:srgbClr val="FF0000"/>
                </a:solidFill>
              </a:rPr>
              <a:t>Azure Kubernetes Service</a:t>
            </a:r>
          </a:p>
          <a:p>
            <a:r>
              <a:rPr lang="en-US" dirty="0">
                <a:solidFill>
                  <a:srgbClr val="FF0000"/>
                </a:solidFill>
              </a:rPr>
              <a:t>Azure DevOps Deployments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9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FF228C-F533-4898-A283-3F79201FC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Docker for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3745E-8C63-43DE-B39C-E7D57D36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accent1"/>
                </a:solidFill>
              </a:rPr>
              <a:t>Demo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32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94BE-5261-4C5F-A438-676DD13B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Kubernetes (k8s) | </a:t>
            </a:r>
            <a:r>
              <a:rPr lang="en-US" dirty="0" err="1"/>
              <a:t>Orechstrator</a:t>
            </a:r>
            <a:endParaRPr lang="en-DE" dirty="0"/>
          </a:p>
        </p:txBody>
      </p:sp>
      <p:graphicFrame>
        <p:nvGraphicFramePr>
          <p:cNvPr id="82" name="Content Placeholder 2">
            <a:extLst>
              <a:ext uri="{FF2B5EF4-FFF2-40B4-BE49-F238E27FC236}">
                <a16:creationId xmlns:a16="http://schemas.microsoft.com/office/drawing/2014/main" id="{99D70BF6-253A-4711-BEA4-66CDCDB62A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467620"/>
              </p:ext>
            </p:extLst>
          </p:nvPr>
        </p:nvGraphicFramePr>
        <p:xfrm>
          <a:off x="626272" y="2604813"/>
          <a:ext cx="10862566" cy="403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4" name="Picture 4">
            <a:extLst>
              <a:ext uri="{FF2B5EF4-FFF2-40B4-BE49-F238E27FC236}">
                <a16:creationId xmlns:a16="http://schemas.microsoft.com/office/drawing/2014/main" id="{B89A7231-F9F6-4F0F-9B8E-1553A736B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286" y="3652691"/>
            <a:ext cx="2000537" cy="194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740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72BF-F03E-4058-934D-A4C564CA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k8s|architecture</a:t>
            </a:r>
            <a:endParaRPr lang="en-DE" dirty="0"/>
          </a:p>
        </p:txBody>
      </p:sp>
      <p:pic>
        <p:nvPicPr>
          <p:cNvPr id="16386" name="Picture 2" descr="Kubernetes architecture diagram">
            <a:extLst>
              <a:ext uri="{FF2B5EF4-FFF2-40B4-BE49-F238E27FC236}">
                <a16:creationId xmlns:a16="http://schemas.microsoft.com/office/drawing/2014/main" id="{328439C4-8F29-487D-8932-6DB220AEB7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02" y="2335093"/>
            <a:ext cx="6084523" cy="415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79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2F697-E269-449D-853F-EBA54691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</a:t>
            </a: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8s | service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8438" name="Picture 6" descr="Image for post">
            <a:extLst>
              <a:ext uri="{FF2B5EF4-FFF2-40B4-BE49-F238E27FC236}">
                <a16:creationId xmlns:a16="http://schemas.microsoft.com/office/drawing/2014/main" id="{D2AC3664-BC4D-4AD4-8EB6-756DEBAFC7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1556" y="1114621"/>
            <a:ext cx="4119594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71FC7A-C3B3-4408-88A2-96397229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 dirty="0"/>
              <a:t>k8s | ingress</a:t>
            </a:r>
            <a:endParaRPr lang="en-DE" dirty="0"/>
          </a:p>
        </p:txBody>
      </p:sp>
      <p:sp>
        <p:nvSpPr>
          <p:cNvPr id="17416" name="Content Placeholder 17415">
            <a:extLst>
              <a:ext uri="{FF2B5EF4-FFF2-40B4-BE49-F238E27FC236}">
                <a16:creationId xmlns:a16="http://schemas.microsoft.com/office/drawing/2014/main" id="{73DEA9A3-396D-4D99-9E29-39824B3B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Services are sets of pods</a:t>
            </a:r>
          </a:p>
          <a:p>
            <a:r>
              <a:rPr lang="en-US" dirty="0">
                <a:solidFill>
                  <a:schemeClr val="bg1"/>
                </a:solidFill>
              </a:rPr>
              <a:t>Ingress Controller maps http calls to services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9B0E3B47-42F5-4456-8F0A-876AD062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8599" y="803751"/>
            <a:ext cx="5483549" cy="52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23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24B7B-5DDA-455E-B97E-FA2D2182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k8s | ingress versioning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F1B89-C7A3-4F65-BB24-54F5B16D4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3" y="1222209"/>
            <a:ext cx="6443180" cy="44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1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6FC7-CAD8-4F07-8434-563665FB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Probes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FC5F-3048-4FB6-AEE4-27F5595A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Health Check</a:t>
            </a:r>
          </a:p>
          <a:p>
            <a:r>
              <a:rPr lang="en-US" dirty="0"/>
              <a:t>Readiness</a:t>
            </a:r>
          </a:p>
          <a:p>
            <a:r>
              <a:rPr lang="en-US" dirty="0"/>
              <a:t>Liveness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</a:t>
            </a:r>
            <a:r>
              <a:rPr lang="en-US" i="1" dirty="0"/>
              <a:t>/health /live /ready</a:t>
            </a:r>
          </a:p>
          <a:p>
            <a:r>
              <a:rPr lang="en-US" dirty="0"/>
              <a:t>TCP </a:t>
            </a:r>
            <a:r>
              <a:rPr lang="en-US" i="1" dirty="0"/>
              <a:t>connect to port 1, 2, 3</a:t>
            </a:r>
          </a:p>
          <a:p>
            <a:r>
              <a:rPr lang="en-US" dirty="0"/>
              <a:t>COMMAND </a:t>
            </a:r>
            <a:r>
              <a:rPr lang="en-US" i="1" dirty="0"/>
              <a:t>test-service.bat/.sh</a:t>
            </a:r>
            <a:endParaRPr lang="en-DE" i="1" dirty="0"/>
          </a:p>
        </p:txBody>
      </p:sp>
    </p:spTree>
    <p:extLst>
      <p:ext uri="{BB962C8B-B14F-4D97-AF65-F5344CB8AC3E}">
        <p14:creationId xmlns:p14="http://schemas.microsoft.com/office/powerpoint/2010/main" val="625200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C2D5-8474-41CE-B6B1-142B06E5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| Probes - Readiness</a:t>
            </a:r>
            <a:endParaRPr lang="en-DE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8033EC1-E554-4891-93F0-CDF817B3CF13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04" y="2526160"/>
            <a:ext cx="4876592" cy="416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51F6-D55D-4F1F-9FF5-AE52AA05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Probes - Liveness</a:t>
            </a:r>
            <a:endParaRPr lang="en-DE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5A51E6B-5090-4A1D-86A8-D82F5011481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44" y="2571654"/>
            <a:ext cx="4758312" cy="40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04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D209-CBDD-4BA7-A8C6-64CB8961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service discovery</a:t>
            </a:r>
            <a:endParaRPr lang="en-DE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5489487-B187-45B7-870C-998BE4BD94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058" y="2440169"/>
            <a:ext cx="8361884" cy="4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21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D10B-23C2-487A-8AB6-2FC255CD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Microservices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C1D0ED-F71A-4C47-94C7-67AB6A2C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3125513"/>
            <a:ext cx="4345024" cy="236803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B9A44EE9-9E68-4267-9D80-3F796AAB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 dirty="0"/>
              <a:t>Small (code base)</a:t>
            </a:r>
          </a:p>
          <a:p>
            <a:r>
              <a:rPr lang="en-US" dirty="0"/>
              <a:t>Single Responsibility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version</a:t>
            </a:r>
          </a:p>
          <a:p>
            <a:r>
              <a:rPr lang="en-US" dirty="0"/>
              <a:t>Easy to scale</a:t>
            </a:r>
          </a:p>
        </p:txBody>
      </p:sp>
    </p:spTree>
    <p:extLst>
      <p:ext uri="{BB962C8B-B14F-4D97-AF65-F5344CB8AC3E}">
        <p14:creationId xmlns:p14="http://schemas.microsoft.com/office/powerpoint/2010/main" val="1655525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9500-E30B-44E4-B216-D3273F27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Dashboard</a:t>
            </a:r>
            <a:endParaRPr lang="en-DE" dirty="0"/>
          </a:p>
        </p:txBody>
      </p:sp>
      <p:pic>
        <p:nvPicPr>
          <p:cNvPr id="21506" name="Picture 2" descr="Kubernetes Dashboard UI">
            <a:extLst>
              <a:ext uri="{FF2B5EF4-FFF2-40B4-BE49-F238E27FC236}">
                <a16:creationId xmlns:a16="http://schemas.microsoft.com/office/drawing/2014/main" id="{361F2CCD-AE7A-437E-8431-CFADD1C1C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47" y="2103083"/>
            <a:ext cx="8039905" cy="48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7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1AB21-BB4B-429A-B981-923F5F68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Prometheus</a:t>
            </a:r>
            <a:endParaRPr lang="en-DE" dirty="0"/>
          </a:p>
        </p:txBody>
      </p:sp>
      <p:pic>
        <p:nvPicPr>
          <p:cNvPr id="22534" name="Picture 6" descr="monitoring-stack">
            <a:extLst>
              <a:ext uri="{FF2B5EF4-FFF2-40B4-BE49-F238E27FC236}">
                <a16:creationId xmlns:a16="http://schemas.microsoft.com/office/drawing/2014/main" id="{C7D7FA69-0BCE-475E-9D25-E81A909C87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87" y="2316896"/>
            <a:ext cx="7581025" cy="438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190A-640D-4481-B541-CD725517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Prometheus + KEDA</a:t>
            </a:r>
            <a:endParaRPr lang="en-DE" dirty="0"/>
          </a:p>
        </p:txBody>
      </p:sp>
      <p:pic>
        <p:nvPicPr>
          <p:cNvPr id="23554" name="Picture 2" descr="Image for post">
            <a:extLst>
              <a:ext uri="{FF2B5EF4-FFF2-40B4-BE49-F238E27FC236}">
                <a16:creationId xmlns:a16="http://schemas.microsoft.com/office/drawing/2014/main" id="{E3FDA80D-0AE8-4F84-BE8A-BCD1CF4D9C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51" y="2505595"/>
            <a:ext cx="5825498" cy="39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060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01AD-1908-48A7-A6CB-F93EC1BB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used by Azure</a:t>
            </a:r>
            <a:endParaRPr lang="en-DE" dirty="0"/>
          </a:p>
        </p:txBody>
      </p:sp>
      <p:pic>
        <p:nvPicPr>
          <p:cNvPr id="24578" name="Picture 2" descr="undefined">
            <a:extLst>
              <a:ext uri="{FF2B5EF4-FFF2-40B4-BE49-F238E27FC236}">
                <a16:creationId xmlns:a16="http://schemas.microsoft.com/office/drawing/2014/main" id="{7231FAAE-D8FA-47DB-A93F-5AF6C7BC8C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822" y="2325995"/>
            <a:ext cx="7777876" cy="43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33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6DD-23E4-4A1D-9BCA-E85E2788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For Developers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0B1C-BB2C-48A8-8E87-72AFE489A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spec files</a:t>
            </a:r>
          </a:p>
          <a:p>
            <a:r>
              <a:rPr lang="en-US" dirty="0"/>
              <a:t>Written in </a:t>
            </a:r>
            <a:r>
              <a:rPr lang="en-US" dirty="0" err="1"/>
              <a:t>GOLang</a:t>
            </a:r>
            <a:endParaRPr lang="en-US" dirty="0"/>
          </a:p>
          <a:p>
            <a:r>
              <a:rPr lang="en-US" dirty="0" err="1"/>
              <a:t>ConfigMaps</a:t>
            </a:r>
            <a:endParaRPr lang="en-US" dirty="0"/>
          </a:p>
          <a:p>
            <a:r>
              <a:rPr lang="en-US" dirty="0"/>
              <a:t>Extendable (Custom Resource Definitions)</a:t>
            </a:r>
          </a:p>
          <a:p>
            <a:r>
              <a:rPr lang="en-US" dirty="0"/>
              <a:t>Interceptions</a:t>
            </a:r>
          </a:p>
          <a:p>
            <a:r>
              <a:rPr lang="en-US" dirty="0" err="1"/>
              <a:t>Kubectl</a:t>
            </a:r>
            <a:r>
              <a:rPr lang="en-US" dirty="0"/>
              <a:t> command line tool</a:t>
            </a:r>
          </a:p>
          <a:p>
            <a:r>
              <a:rPr lang="en-US" dirty="0" err="1"/>
              <a:t>Minikube</a:t>
            </a:r>
            <a:r>
              <a:rPr lang="en-US" dirty="0"/>
              <a:t> (local cluster)</a:t>
            </a:r>
          </a:p>
          <a:p>
            <a:r>
              <a:rPr lang="en-US" dirty="0"/>
              <a:t>Windows Containers need Windows Nodes</a:t>
            </a:r>
          </a:p>
          <a:p>
            <a:r>
              <a:rPr lang="en-US" dirty="0"/>
              <a:t>Linux Containers need Linux Nodes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3783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608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757D8-95E4-4855-9FCF-988E82AA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k8s | developers overview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609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44FF1EB-5D7F-49D7-8802-29B5981FBF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422" y="494329"/>
            <a:ext cx="7451879" cy="596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032AC5-ABA8-447A-AA79-9AB14090A7FE}"/>
              </a:ext>
            </a:extLst>
          </p:cNvPr>
          <p:cNvSpPr/>
          <p:nvPr/>
        </p:nvSpPr>
        <p:spPr>
          <a:xfrm>
            <a:off x="1961730" y="535750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30E9EA-2EDA-4156-93C2-628D34205828}"/>
              </a:ext>
            </a:extLst>
          </p:cNvPr>
          <p:cNvSpPr/>
          <p:nvPr/>
        </p:nvSpPr>
        <p:spPr>
          <a:xfrm>
            <a:off x="427360" y="3628731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EB7E1-7EB1-498F-A3AD-25C7C2A5A4CB}"/>
              </a:ext>
            </a:extLst>
          </p:cNvPr>
          <p:cNvSpPr/>
          <p:nvPr/>
        </p:nvSpPr>
        <p:spPr>
          <a:xfrm>
            <a:off x="3493821" y="4659949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67CC6-54EA-4F89-9636-92DA6BC87E44}"/>
              </a:ext>
            </a:extLst>
          </p:cNvPr>
          <p:cNvSpPr/>
          <p:nvPr/>
        </p:nvSpPr>
        <p:spPr>
          <a:xfrm>
            <a:off x="427360" y="5692553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C3973D-7ED2-4D36-9399-E6955811E8FE}"/>
              </a:ext>
            </a:extLst>
          </p:cNvPr>
          <p:cNvSpPr/>
          <p:nvPr/>
        </p:nvSpPr>
        <p:spPr>
          <a:xfrm>
            <a:off x="1961730" y="5690150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663F92-F27C-4631-A012-53FF8655232C}"/>
              </a:ext>
            </a:extLst>
          </p:cNvPr>
          <p:cNvSpPr/>
          <p:nvPr/>
        </p:nvSpPr>
        <p:spPr>
          <a:xfrm>
            <a:off x="3493821" y="5692564"/>
            <a:ext cx="1164148" cy="64853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B92911-64B8-4F5D-BB0C-F18E85E3B98D}"/>
              </a:ext>
            </a:extLst>
          </p:cNvPr>
          <p:cNvSpPr txBox="1"/>
          <p:nvPr/>
        </p:nvSpPr>
        <p:spPr>
          <a:xfrm>
            <a:off x="3113244" y="739927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deployment.yaml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7896A-D8D0-491E-8462-55F38E85824B}"/>
              </a:ext>
            </a:extLst>
          </p:cNvPr>
          <p:cNvSpPr txBox="1"/>
          <p:nvPr/>
        </p:nvSpPr>
        <p:spPr>
          <a:xfrm>
            <a:off x="496478" y="3336581"/>
            <a:ext cx="1129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service.yaml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329B9-A31B-4CFC-B60E-767543CF1309}"/>
              </a:ext>
            </a:extLst>
          </p:cNvPr>
          <p:cNvSpPr txBox="1"/>
          <p:nvPr/>
        </p:nvSpPr>
        <p:spPr>
          <a:xfrm>
            <a:off x="4639819" y="4845718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deployment.yaml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4B556-C1E0-431C-B79A-A153318A52F3}"/>
              </a:ext>
            </a:extLst>
          </p:cNvPr>
          <p:cNvSpPr txBox="1"/>
          <p:nvPr/>
        </p:nvSpPr>
        <p:spPr>
          <a:xfrm>
            <a:off x="307874" y="5369472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configmap.yaml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119B5-DC86-429B-9784-5D6A78006CA4}"/>
              </a:ext>
            </a:extLst>
          </p:cNvPr>
          <p:cNvSpPr txBox="1"/>
          <p:nvPr/>
        </p:nvSpPr>
        <p:spPr>
          <a:xfrm>
            <a:off x="1961730" y="6395009"/>
            <a:ext cx="1164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secrets.yaml</a:t>
            </a:r>
            <a:endParaRPr lang="en-DE" sz="12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F0E28-C7C2-46E1-A15B-CD8C0B48AFB8}"/>
              </a:ext>
            </a:extLst>
          </p:cNvPr>
          <p:cNvSpPr txBox="1"/>
          <p:nvPr/>
        </p:nvSpPr>
        <p:spPr>
          <a:xfrm>
            <a:off x="3345731" y="6342411"/>
            <a:ext cx="1506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C000"/>
                </a:solidFill>
              </a:rPr>
              <a:t>deployment.yaml</a:t>
            </a:r>
            <a:endParaRPr lang="en-DE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6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4BCF-DD36-4AF1-8B4C-438FB164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| microservices</a:t>
            </a:r>
            <a:endParaRPr lang="en-DE" dirty="0"/>
          </a:p>
        </p:txBody>
      </p:sp>
      <p:pic>
        <p:nvPicPr>
          <p:cNvPr id="26626" name="Picture 2" descr="flow">
            <a:extLst>
              <a:ext uri="{FF2B5EF4-FFF2-40B4-BE49-F238E27FC236}">
                <a16:creationId xmlns:a16="http://schemas.microsoft.com/office/drawing/2014/main" id="{97F13CD2-5FDB-4856-8F63-D15B03CB4E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73" y="2467022"/>
            <a:ext cx="9220253" cy="403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0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EC71EB-F6B2-4073-A317-1668C163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A33C-C00F-4DB7-A885-66218BC23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accent1"/>
                </a:solidFill>
              </a:rPr>
              <a:t>Demo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249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354E-6C6D-4EC7-B7C3-D890E81A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Helm Charts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C8139-D9B6-478F-BA61-957C9487E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Templating of k8s specs</a:t>
            </a:r>
          </a:p>
          <a:p>
            <a:r>
              <a:rPr lang="en-US" sz="1600"/>
              <a:t>Bundle k8s specs to one Chart (application)</a:t>
            </a:r>
          </a:p>
          <a:p>
            <a:r>
              <a:rPr lang="en-US" sz="1600"/>
              <a:t>Hub/Registry for Charts</a:t>
            </a:r>
          </a:p>
          <a:p>
            <a:r>
              <a:rPr lang="en-US" sz="1600"/>
              <a:t>Auto update and rollback of charts on k8s cluster</a:t>
            </a:r>
          </a:p>
          <a:p>
            <a:r>
              <a:rPr lang="en-US" sz="1600"/>
              <a:t>Chart on Chart dependency support</a:t>
            </a:r>
          </a:p>
          <a:p>
            <a:r>
              <a:rPr lang="en-US" sz="1600"/>
              <a:t>Package Charts to new Chart</a:t>
            </a:r>
          </a:p>
          <a:p>
            <a:r>
              <a:rPr lang="en-US" sz="1600"/>
              <a:t>Chart Versioning</a:t>
            </a:r>
            <a:endParaRPr lang="en-DE" sz="160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BE9FA8FE-C277-49AA-8947-DC0A3897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7990" y="2775951"/>
            <a:ext cx="545273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5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BC7CC-781D-4888-A935-F3C7BBB1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Helm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B9A0C-DF37-44F0-878C-6A952C45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accent1"/>
                </a:solidFill>
              </a:rPr>
              <a:t>Demo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23BB8-BE7A-41A8-974B-3546A4E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Monolithi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050" name="Picture 2" descr="Modular, but still monolithic, architecture used as basis for sample microservices application">
            <a:extLst>
              <a:ext uri="{FF2B5EF4-FFF2-40B4-BE49-F238E27FC236}">
                <a16:creationId xmlns:a16="http://schemas.microsoft.com/office/drawing/2014/main" id="{027D1146-EE32-4CBE-8F86-D1C6B6376D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2336" y="247535"/>
            <a:ext cx="6028876" cy="636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43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E004-35AC-464C-9895-0431284D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Kubernetes Service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5DAC-DA7A-44CC-90D3-59D8765E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Manages Kubernetes Cluster</a:t>
            </a:r>
          </a:p>
          <a:p>
            <a:r>
              <a:rPr lang="en-US" dirty="0"/>
              <a:t>Ingress Controller support (Azure Application Gateway, </a:t>
            </a:r>
            <a:r>
              <a:rPr lang="en-US" dirty="0" err="1"/>
              <a:t>crd</a:t>
            </a:r>
            <a:r>
              <a:rPr lang="en-US" dirty="0"/>
              <a:t>)</a:t>
            </a:r>
          </a:p>
          <a:p>
            <a:r>
              <a:rPr lang="en-US" dirty="0"/>
              <a:t>Pod Identity using Azure AD Identity Support (</a:t>
            </a:r>
            <a:r>
              <a:rPr lang="en-US" dirty="0" err="1"/>
              <a:t>aad</a:t>
            </a:r>
            <a:r>
              <a:rPr lang="en-US" dirty="0"/>
              <a:t>-identity-pod, </a:t>
            </a:r>
            <a:r>
              <a:rPr lang="en-US" dirty="0" err="1"/>
              <a:t>crd</a:t>
            </a:r>
            <a:r>
              <a:rPr lang="en-US" dirty="0"/>
              <a:t>)</a:t>
            </a:r>
          </a:p>
          <a:p>
            <a:r>
              <a:rPr lang="en-US" dirty="0"/>
              <a:t>Azure Key Vault Secret Support (</a:t>
            </a:r>
            <a:r>
              <a:rPr lang="en-US" dirty="0" err="1"/>
              <a:t>aad</a:t>
            </a:r>
            <a:r>
              <a:rPr lang="en-US" dirty="0"/>
              <a:t>-identity-pod)</a:t>
            </a:r>
          </a:p>
          <a:p>
            <a:r>
              <a:rPr lang="en-US" dirty="0"/>
              <a:t>Hub/Registry with Azure Container Registry</a:t>
            </a:r>
          </a:p>
          <a:p>
            <a:r>
              <a:rPr lang="en-US" dirty="0" err="1"/>
              <a:t>VirtualNode</a:t>
            </a:r>
            <a:r>
              <a:rPr lang="en-US" dirty="0"/>
              <a:t> (Azure Container Service)</a:t>
            </a:r>
          </a:p>
          <a:p>
            <a:r>
              <a:rPr lang="en-US" dirty="0"/>
              <a:t>Windows and Linux Nodes in one Cluster Support</a:t>
            </a:r>
          </a:p>
          <a:p>
            <a:r>
              <a:rPr lang="en-US" dirty="0"/>
              <a:t>Azure Monitor and System Center for Monitoring and Vulnerability detection</a:t>
            </a:r>
          </a:p>
          <a:p>
            <a:r>
              <a:rPr lang="en-US" dirty="0"/>
              <a:t>Azure Arc Support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587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6509-BA96-4F59-95C6-559570F5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| Networking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86BB-64A5-4505-B9BC-FFFB792F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Own VNET needed for AKS (can also use existing one, but needs big enough subnet)</a:t>
            </a:r>
          </a:p>
          <a:p>
            <a:r>
              <a:rPr lang="en-US" dirty="0"/>
              <a:t>VNET Peering or Gateway for VPN on premise access</a:t>
            </a:r>
          </a:p>
          <a:p>
            <a:r>
              <a:rPr lang="en-US" dirty="0"/>
              <a:t>Services not accessible without Ingress Controller</a:t>
            </a:r>
          </a:p>
          <a:p>
            <a:r>
              <a:rPr lang="en-US" dirty="0"/>
              <a:t>Tunnel support for nonpublic services</a:t>
            </a:r>
          </a:p>
          <a:p>
            <a:r>
              <a:rPr lang="en-US" dirty="0"/>
              <a:t>Tunnel access to Dashboard</a:t>
            </a:r>
          </a:p>
          <a:p>
            <a:r>
              <a:rPr lang="en-US" dirty="0"/>
              <a:t>Private Endpoint Support</a:t>
            </a:r>
          </a:p>
          <a:p>
            <a:r>
              <a:rPr lang="en-US" dirty="0"/>
              <a:t>Private Link Support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728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5271-1963-45B2-8F45-3F7D993C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| Deployment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75154-3BC7-425E-BAB1-61FED554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with ARM Templates</a:t>
            </a:r>
          </a:p>
          <a:p>
            <a:r>
              <a:rPr lang="en-US" dirty="0"/>
              <a:t>Requires generated Resource Group</a:t>
            </a:r>
          </a:p>
          <a:p>
            <a:r>
              <a:rPr lang="en-US" dirty="0"/>
              <a:t>Provisions VMs, Azure LB and other resources for Cluster</a:t>
            </a:r>
          </a:p>
          <a:p>
            <a:r>
              <a:rPr lang="en-US" dirty="0"/>
              <a:t>Service Principal with Owner Rights needed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942644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4278-863F-4705-AE5C-E164A0D1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| sample </a:t>
            </a:r>
            <a:r>
              <a:rPr lang="en-US" dirty="0" err="1"/>
              <a:t>archtitecture</a:t>
            </a:r>
            <a:endParaRPr lang="en-DE" dirty="0"/>
          </a:p>
        </p:txBody>
      </p:sp>
      <p:pic>
        <p:nvPicPr>
          <p:cNvPr id="29698" name="Picture 2" descr="AKS reference architecture">
            <a:extLst>
              <a:ext uri="{FF2B5EF4-FFF2-40B4-BE49-F238E27FC236}">
                <a16:creationId xmlns:a16="http://schemas.microsoft.com/office/drawing/2014/main" id="{5AE6B81E-F9B0-4347-BEC6-537B81F920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99" y="2394234"/>
            <a:ext cx="6298778" cy="406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231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768D-A35B-491F-AF72-02646305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 | Build and Registry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B384-F9C0-4FD6-B67D-41DF1587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multistage builds</a:t>
            </a:r>
          </a:p>
          <a:p>
            <a:r>
              <a:rPr lang="en-US" dirty="0"/>
              <a:t>Supports upload of docker images</a:t>
            </a:r>
          </a:p>
          <a:p>
            <a:r>
              <a:rPr lang="en-US" dirty="0"/>
              <a:t>Supports Helm chart upload</a:t>
            </a:r>
          </a:p>
          <a:p>
            <a:r>
              <a:rPr lang="en-US" dirty="0"/>
              <a:t>Geo-Replication</a:t>
            </a:r>
          </a:p>
          <a:p>
            <a:r>
              <a:rPr lang="en-US" dirty="0"/>
              <a:t>Trigger Support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69019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839B-DF57-434D-8581-452A96A6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AKS | Dev Spaces</a:t>
            </a:r>
            <a:endParaRPr lang="en-DE" dirty="0"/>
          </a:p>
        </p:txBody>
      </p:sp>
      <p:pic>
        <p:nvPicPr>
          <p:cNvPr id="30722" name="Picture 2" descr="eShopOnContainers Architecture">
            <a:extLst>
              <a:ext uri="{FF2B5EF4-FFF2-40B4-BE49-F238E27FC236}">
                <a16:creationId xmlns:a16="http://schemas.microsoft.com/office/drawing/2014/main" id="{CC60C183-3834-4F6F-A149-22C89FC1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2454644"/>
            <a:ext cx="6701286" cy="1993631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eShopOnContainers Architecture">
            <a:extLst>
              <a:ext uri="{FF2B5EF4-FFF2-40B4-BE49-F238E27FC236}">
                <a16:creationId xmlns:a16="http://schemas.microsoft.com/office/drawing/2014/main" id="{142C2F7C-0F50-4AA1-8AA1-8550F5E1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4666475"/>
            <a:ext cx="6701286" cy="1993631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44D1-C74F-4544-9808-7A9A5E58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032" y="2603499"/>
            <a:ext cx="3031901" cy="4106649"/>
          </a:xfrm>
        </p:spPr>
        <p:txBody>
          <a:bodyPr anchor="ctr">
            <a:normAutofit/>
          </a:bodyPr>
          <a:lstStyle/>
          <a:p>
            <a:r>
              <a:rPr lang="en-US" dirty="0"/>
              <a:t>Debug your version of the service you are working on</a:t>
            </a:r>
          </a:p>
          <a:p>
            <a:r>
              <a:rPr lang="en-US" dirty="0"/>
              <a:t>No need to deploy all services locally to debug</a:t>
            </a:r>
          </a:p>
          <a:p>
            <a:r>
              <a:rPr lang="en-US" dirty="0"/>
              <a:t>Don’t interfere with others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29567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E59D-BF90-4ADE-A031-5DC0F7FB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Deployments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2142-2603-4D36-B268-228A827E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and Release Pipeline for AKS (ARM Templates)</a:t>
            </a:r>
          </a:p>
          <a:p>
            <a:r>
              <a:rPr lang="en-US" dirty="0"/>
              <a:t>Build Pipeline for each Service and Push to ACR</a:t>
            </a:r>
          </a:p>
          <a:p>
            <a:r>
              <a:rPr lang="en-US" dirty="0"/>
              <a:t>Build Pipeline for Helm Charts and Push to ACR</a:t>
            </a:r>
          </a:p>
          <a:p>
            <a:r>
              <a:rPr lang="en-US" dirty="0"/>
              <a:t>Update Cluster using Helm upgrade</a:t>
            </a:r>
          </a:p>
        </p:txBody>
      </p:sp>
    </p:spTree>
    <p:extLst>
      <p:ext uri="{BB962C8B-B14F-4D97-AF65-F5344CB8AC3E}">
        <p14:creationId xmlns:p14="http://schemas.microsoft.com/office/powerpoint/2010/main" val="2080453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ACA3-185B-4ADB-B349-4F05A8000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6C214-CB53-4989-9150-D839AE70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Dockerfiles</a:t>
            </a:r>
            <a:endParaRPr lang="en-US" dirty="0"/>
          </a:p>
          <a:p>
            <a:r>
              <a:rPr lang="en-US" dirty="0"/>
              <a:t>Create Kubernetes Specs</a:t>
            </a:r>
          </a:p>
          <a:p>
            <a:r>
              <a:rPr lang="en-US" dirty="0"/>
              <a:t>Create Helm Chart</a:t>
            </a:r>
          </a:p>
          <a:p>
            <a:r>
              <a:rPr lang="en-US" dirty="0"/>
              <a:t>Deploy AKS Arm Templates</a:t>
            </a:r>
          </a:p>
          <a:p>
            <a:r>
              <a:rPr lang="en-US" dirty="0"/>
              <a:t>Build everything using Azure DevOps</a:t>
            </a:r>
          </a:p>
          <a:p>
            <a:r>
              <a:rPr lang="en-US" dirty="0"/>
              <a:t>Push to Azure Container Registry</a:t>
            </a:r>
          </a:p>
          <a:p>
            <a:r>
              <a:rPr lang="en-US" dirty="0"/>
              <a:t>Upgrade/Install Helm Charts on AKS</a:t>
            </a:r>
          </a:p>
          <a:p>
            <a:r>
              <a:rPr lang="en-US" dirty="0"/>
              <a:t>Use Azure </a:t>
            </a:r>
            <a:r>
              <a:rPr lang="en-US" dirty="0" err="1"/>
              <a:t>DevSpaces</a:t>
            </a:r>
            <a:r>
              <a:rPr lang="en-US" dirty="0"/>
              <a:t> to Debug and Create new features/services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34638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E484-6EB2-462F-B5C4-120710FE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6B845-EAAA-4D87-941C-BE6B8B9A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Docker Desktop for Windows (and WSL2 recommended)</a:t>
            </a:r>
          </a:p>
          <a:p>
            <a:r>
              <a:rPr lang="en-US" dirty="0"/>
              <a:t>Create </a:t>
            </a:r>
            <a:r>
              <a:rPr lang="en-US" dirty="0" err="1"/>
              <a:t>Dockerfile</a:t>
            </a:r>
            <a:r>
              <a:rPr lang="en-US" dirty="0"/>
              <a:t> for Services</a:t>
            </a:r>
          </a:p>
          <a:p>
            <a:r>
              <a:rPr lang="en-US" dirty="0"/>
              <a:t>Create </a:t>
            </a:r>
            <a:r>
              <a:rPr lang="en-US" dirty="0" err="1"/>
              <a:t>Templateable</a:t>
            </a:r>
            <a:r>
              <a:rPr lang="en-US" dirty="0"/>
              <a:t> Kubernetes Specs and Helm Chart</a:t>
            </a:r>
          </a:p>
          <a:p>
            <a:r>
              <a:rPr lang="en-US" dirty="0"/>
              <a:t>Install </a:t>
            </a:r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Install Helm chart on </a:t>
            </a:r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Test services</a:t>
            </a:r>
          </a:p>
        </p:txBody>
      </p:sp>
    </p:spTree>
    <p:extLst>
      <p:ext uri="{BB962C8B-B14F-4D97-AF65-F5344CB8AC3E}">
        <p14:creationId xmlns:p14="http://schemas.microsoft.com/office/powerpoint/2010/main" val="540844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8A2213-028C-46DC-8271-B76E7C72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5EFC8-D61C-48B8-A043-CB7477E36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accent1"/>
                </a:solidFill>
              </a:rPr>
              <a:t>Thank you!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876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23BB8-BE7A-41A8-974B-3546A4E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Microservices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076" name="Picture 4" descr="Microservices architecture for a sample ride-for-hire app, with each microservice presenting a RESTful API">
            <a:extLst>
              <a:ext uri="{FF2B5EF4-FFF2-40B4-BE49-F238E27FC236}">
                <a16:creationId xmlns:a16="http://schemas.microsoft.com/office/drawing/2014/main" id="{2127C6E3-EF4F-4D13-98A0-5188A191BE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701" y="339988"/>
            <a:ext cx="6199133" cy="63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165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0A6E1B-1513-4570-B69C-E7612CCE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8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591E-CC8F-4769-9BDD-D1719907E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| Containers vs VMs</a:t>
            </a:r>
            <a:endParaRPr lang="en-DE" dirty="0"/>
          </a:p>
        </p:txBody>
      </p:sp>
      <p:pic>
        <p:nvPicPr>
          <p:cNvPr id="4098" name="Picture 2" descr="Docker vs. VMs">
            <a:extLst>
              <a:ext uri="{FF2B5EF4-FFF2-40B4-BE49-F238E27FC236}">
                <a16:creationId xmlns:a16="http://schemas.microsoft.com/office/drawing/2014/main" id="{378E7DF6-422A-4DEC-AF22-D2DDD71912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18" y="2603500"/>
            <a:ext cx="6061177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0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591E-CC8F-4769-9BDD-D1719907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Microservices | Containers vs VMs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8663-3D19-445A-B3CE-20456C9C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4388" y="2726329"/>
            <a:ext cx="2634573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Isolated</a:t>
            </a:r>
          </a:p>
          <a:p>
            <a:r>
              <a:rPr lang="en-US" sz="1600" dirty="0"/>
              <a:t>Share OS</a:t>
            </a:r>
          </a:p>
          <a:p>
            <a:r>
              <a:rPr lang="en-US" sz="1600" dirty="0"/>
              <a:t>Share bin/libs </a:t>
            </a:r>
            <a:br>
              <a:rPr lang="en-US" sz="1600" dirty="0"/>
            </a:br>
            <a:r>
              <a:rPr lang="en-US" sz="1600" dirty="0"/>
              <a:t>(where appropriate)</a:t>
            </a:r>
            <a:endParaRPr lang="en-DE" sz="1600" dirty="0"/>
          </a:p>
        </p:txBody>
      </p:sp>
      <p:pic>
        <p:nvPicPr>
          <p:cNvPr id="5122" name="Picture 2" descr="Image title">
            <a:extLst>
              <a:ext uri="{FF2B5EF4-FFF2-40B4-BE49-F238E27FC236}">
                <a16:creationId xmlns:a16="http://schemas.microsoft.com/office/drawing/2014/main" id="{BC1FA52F-E339-42C0-8B52-C5F75557A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318" y="2536269"/>
            <a:ext cx="8447061" cy="386452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96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5663-0C41-449E-86B6-BCD1E496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n-DE" dirty="0"/>
          </a:p>
        </p:txBody>
      </p:sp>
      <p:pic>
        <p:nvPicPr>
          <p:cNvPr id="6" name="Picture 2" descr="Docker">
            <a:extLst>
              <a:ext uri="{FF2B5EF4-FFF2-40B4-BE49-F238E27FC236}">
                <a16:creationId xmlns:a16="http://schemas.microsoft.com/office/drawing/2014/main" id="{983AF02F-3DF0-4CF3-A7F1-E70030D75B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30" y="2603500"/>
            <a:ext cx="8038352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9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3BC73B-E60A-4AE9-8830-5D4B6086E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Docker architecture</a:t>
            </a:r>
            <a:endParaRPr lang="en-DE" sz="3300"/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79EDC571-F516-44EC-B073-D9D73298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Defined environments</a:t>
            </a:r>
          </a:p>
          <a:p>
            <a:r>
              <a:rPr lang="en-US" dirty="0">
                <a:solidFill>
                  <a:schemeClr val="bg1"/>
                </a:solidFill>
              </a:rPr>
              <a:t>Separation of environments</a:t>
            </a:r>
          </a:p>
          <a:p>
            <a:r>
              <a:rPr lang="en-US" dirty="0">
                <a:solidFill>
                  <a:schemeClr val="bg1"/>
                </a:solidFill>
              </a:rPr>
              <a:t>Layered architecture</a:t>
            </a:r>
          </a:p>
          <a:p>
            <a:r>
              <a:rPr lang="en-US" dirty="0">
                <a:solidFill>
                  <a:schemeClr val="bg1"/>
                </a:solidFill>
              </a:rPr>
              <a:t>Host Containers</a:t>
            </a:r>
          </a:p>
          <a:p>
            <a:r>
              <a:rPr lang="en-US" dirty="0">
                <a:solidFill>
                  <a:schemeClr val="bg1"/>
                </a:solidFill>
              </a:rPr>
              <a:t>Docker Hub / Registry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9AC7D7-6B01-4F98-95F3-B1AE6A77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4607" y="1551488"/>
            <a:ext cx="6391533" cy="37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6579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761</Words>
  <Application>Microsoft Office PowerPoint</Application>
  <PresentationFormat>Widescreen</PresentationFormat>
  <Paragraphs>190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Century Gothic</vt:lpstr>
      <vt:lpstr>Wingdings 3</vt:lpstr>
      <vt:lpstr>Ion Boardroom</vt:lpstr>
      <vt:lpstr>Kubernetes Workshop</vt:lpstr>
      <vt:lpstr>Agenda</vt:lpstr>
      <vt:lpstr>Microservices</vt:lpstr>
      <vt:lpstr>Monolithi</vt:lpstr>
      <vt:lpstr>Microservices</vt:lpstr>
      <vt:lpstr>Microservices | Containers vs VMs</vt:lpstr>
      <vt:lpstr>Microservices | Containers vs VMs</vt:lpstr>
      <vt:lpstr>Docker</vt:lpstr>
      <vt:lpstr>Docker architecture</vt:lpstr>
      <vt:lpstr>Docker | Defined, Separated Environments</vt:lpstr>
      <vt:lpstr>Docker |cGroups</vt:lpstr>
      <vt:lpstr>Docker | Layered achritecture</vt:lpstr>
      <vt:lpstr>Docker | Layered architecture</vt:lpstr>
      <vt:lpstr>Docker | Containers</vt:lpstr>
      <vt:lpstr>Docker Desktop for Windows</vt:lpstr>
      <vt:lpstr>Docker | Containers Linux</vt:lpstr>
      <vt:lpstr>Docker | Containers Windows</vt:lpstr>
      <vt:lpstr>Docker | Containers Windows .NET</vt:lpstr>
      <vt:lpstr>Docker for Developers</vt:lpstr>
      <vt:lpstr>Docker for Developers</vt:lpstr>
      <vt:lpstr>Kubernetes (k8s) | Orechstrator</vt:lpstr>
      <vt:lpstr>k8s|architecture</vt:lpstr>
      <vt:lpstr>k8s | service</vt:lpstr>
      <vt:lpstr>k8s | ingress</vt:lpstr>
      <vt:lpstr>k8s | ingress versioning</vt:lpstr>
      <vt:lpstr>K8s | Probes</vt:lpstr>
      <vt:lpstr>k8s | Probes - Readiness</vt:lpstr>
      <vt:lpstr>k8s | Probes - Liveness</vt:lpstr>
      <vt:lpstr>k8s | service discovery</vt:lpstr>
      <vt:lpstr>k8s | Dashboard</vt:lpstr>
      <vt:lpstr>k8s | Prometheus</vt:lpstr>
      <vt:lpstr>k8s | Prometheus + KEDA</vt:lpstr>
      <vt:lpstr>k8s | used by Azure</vt:lpstr>
      <vt:lpstr>k8s | For Developers</vt:lpstr>
      <vt:lpstr>k8s | developers overview</vt:lpstr>
      <vt:lpstr>k8s | microservices</vt:lpstr>
      <vt:lpstr>k8s</vt:lpstr>
      <vt:lpstr>Helm Charts</vt:lpstr>
      <vt:lpstr>Helm Charts</vt:lpstr>
      <vt:lpstr>Azure Kubernetes Service</vt:lpstr>
      <vt:lpstr>AKS | Networking</vt:lpstr>
      <vt:lpstr>AKS | Deployment</vt:lpstr>
      <vt:lpstr>AKS | sample archtitecture</vt:lpstr>
      <vt:lpstr>ACR | Build and Registry</vt:lpstr>
      <vt:lpstr>AKS | Dev Spaces</vt:lpstr>
      <vt:lpstr>Azure DevOps Deployments</vt:lpstr>
      <vt:lpstr>Summary</vt:lpstr>
      <vt:lpstr>Where to start</vt:lpstr>
      <vt:lpstr>End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Workshop</dc:title>
  <dc:creator>Sia Ghassemi</dc:creator>
  <cp:lastModifiedBy>Sia Ghassemi</cp:lastModifiedBy>
  <cp:revision>1</cp:revision>
  <dcterms:created xsi:type="dcterms:W3CDTF">2020-10-30T02:16:20Z</dcterms:created>
  <dcterms:modified xsi:type="dcterms:W3CDTF">2023-06-23T11:01:59Z</dcterms:modified>
</cp:coreProperties>
</file>